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76" r:id="rId1"/>
    <p:sldMasterId id="2147483668" r:id="rId2"/>
  </p:sldMasterIdLst>
  <p:notesMasterIdLst>
    <p:notesMasterId r:id="rId11"/>
  </p:notesMasterIdLst>
  <p:sldIdLst>
    <p:sldId id="342" r:id="rId3"/>
    <p:sldId id="343" r:id="rId4"/>
    <p:sldId id="345" r:id="rId5"/>
    <p:sldId id="351" r:id="rId6"/>
    <p:sldId id="346" r:id="rId7"/>
    <p:sldId id="352" r:id="rId8"/>
    <p:sldId id="353" r:id="rId9"/>
    <p:sldId id="34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273F"/>
    <a:srgbClr val="E8471E"/>
    <a:srgbClr val="9BD4BA"/>
    <a:srgbClr val="6EAB2C"/>
    <a:srgbClr val="76AB3A"/>
    <a:srgbClr val="FFFFFF"/>
    <a:srgbClr val="FEFEEE"/>
    <a:srgbClr val="CD77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2" autoAdjust="0"/>
    <p:restoredTop sz="94291" autoAdjust="0"/>
  </p:normalViewPr>
  <p:slideViewPr>
    <p:cSldViewPr snapToGrid="0">
      <p:cViewPr>
        <p:scale>
          <a:sx n="63" d="100"/>
          <a:sy n="63" d="100"/>
        </p:scale>
        <p:origin x="522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F5E78B-FE7C-474B-AC91-ABC1B62969E2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50B4EB-D9F6-4F2F-973A-15D71B3F5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78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50B4EB-D9F6-4F2F-973A-15D71B3F505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68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and Google Slides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50B4EB-D9F6-4F2F-973A-15D71B3F505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5148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and Google Slides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50B4EB-D9F6-4F2F-973A-15D71B3F505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4902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and Google Slides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50B4EB-D9F6-4F2F-973A-15D71B3F505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7665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and Google Slides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50B4EB-D9F6-4F2F-973A-15D71B3F505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3142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and Google Slides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50B4EB-D9F6-4F2F-973A-15D71B3F505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2158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and Google Slides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50B4EB-D9F6-4F2F-973A-15D71B3F505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1305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and Google Slides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50B4EB-D9F6-4F2F-973A-15D71B3F505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683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esentationgo.com/" TargetMode="External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>
            <a:extLst>
              <a:ext uri="{FF2B5EF4-FFF2-40B4-BE49-F238E27FC236}">
                <a16:creationId xmlns:a16="http://schemas.microsoft.com/office/drawing/2014/main" id="{A2A6FDFB-46FD-4D32-A054-BC9C55F6A0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184183"/>
            <a:ext cx="3716867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C1F0D0AA-12EA-49AC-BF55-4B2556467E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4663858"/>
            <a:ext cx="3716867" cy="106638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D611355A-2485-4AA5-91FA-EA5F3157B7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/>
              <a:t>Date</a:t>
            </a:r>
          </a:p>
        </p:txBody>
      </p:sp>
      <p:sp>
        <p:nvSpPr>
          <p:cNvPr id="23" name="Footer Placeholder 4">
            <a:extLst>
              <a:ext uri="{FF2B5EF4-FFF2-40B4-BE49-F238E27FC236}">
                <a16:creationId xmlns:a16="http://schemas.microsoft.com/office/drawing/2014/main" id="{64A10338-DE30-4CA9-A21B-D50D6579B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24" name="Slide Number Placeholder 5">
            <a:extLst>
              <a:ext uri="{FF2B5EF4-FFF2-40B4-BE49-F238E27FC236}">
                <a16:creationId xmlns:a16="http://schemas.microsoft.com/office/drawing/2014/main" id="{49D5EB62-2B81-475B-92EC-DEB93DC3B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2B7600-67E3-4D97-B453-880E2742B98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A28872-6CF2-6E4F-BC77-5409194B37B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54538" y="0"/>
            <a:ext cx="7637462" cy="6858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706071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0D08B00A-9A13-4AB1-A72D-2F499BA2E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89845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489DC5E6-DDCD-4B67-B47F-0BD6C54B83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066867" cy="398555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768C53B7-7FCD-400A-9752-7BFFD8BB3D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/>
              <a:t>Date</a:t>
            </a:r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10C428BE-FED7-45A5-9425-7445C51F3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18FDE52B-46E4-490F-8D9A-1A96457A3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2B7600-67E3-4D97-B453-880E2742B98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hape">
            <a:extLst>
              <a:ext uri="{FF2B5EF4-FFF2-40B4-BE49-F238E27FC236}">
                <a16:creationId xmlns:a16="http://schemas.microsoft.com/office/drawing/2014/main" id="{F6B15B4C-55DA-1C44-BCCF-F88995A1D328}"/>
              </a:ext>
            </a:extLst>
          </p:cNvPr>
          <p:cNvSpPr/>
          <p:nvPr/>
        </p:nvSpPr>
        <p:spPr>
          <a:xfrm>
            <a:off x="11058932" y="856150"/>
            <a:ext cx="1133068" cy="1551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84" h="21109" extrusionOk="0">
                <a:moveTo>
                  <a:pt x="21566" y="18405"/>
                </a:moveTo>
                <a:cubicBezTo>
                  <a:pt x="21385" y="18444"/>
                  <a:pt x="21348" y="18366"/>
                  <a:pt x="21367" y="18094"/>
                </a:cubicBezTo>
                <a:cubicBezTo>
                  <a:pt x="21421" y="16800"/>
                  <a:pt x="21258" y="15532"/>
                  <a:pt x="20714" y="14289"/>
                </a:cubicBezTo>
                <a:cubicBezTo>
                  <a:pt x="20442" y="13655"/>
                  <a:pt x="20026" y="13060"/>
                  <a:pt x="19591" y="12477"/>
                </a:cubicBezTo>
                <a:cubicBezTo>
                  <a:pt x="19554" y="12426"/>
                  <a:pt x="19500" y="12361"/>
                  <a:pt x="19428" y="12322"/>
                </a:cubicBezTo>
                <a:cubicBezTo>
                  <a:pt x="19246" y="12206"/>
                  <a:pt x="19047" y="12024"/>
                  <a:pt x="18775" y="12128"/>
                </a:cubicBezTo>
                <a:cubicBezTo>
                  <a:pt x="18485" y="12244"/>
                  <a:pt x="18612" y="12451"/>
                  <a:pt x="18703" y="12620"/>
                </a:cubicBezTo>
                <a:cubicBezTo>
                  <a:pt x="19120" y="13448"/>
                  <a:pt x="19808" y="14199"/>
                  <a:pt x="20171" y="15053"/>
                </a:cubicBezTo>
                <a:cubicBezTo>
                  <a:pt x="20479" y="15790"/>
                  <a:pt x="20823" y="16515"/>
                  <a:pt x="20895" y="17279"/>
                </a:cubicBezTo>
                <a:cubicBezTo>
                  <a:pt x="20986" y="18314"/>
                  <a:pt x="20461" y="19117"/>
                  <a:pt x="19192" y="19673"/>
                </a:cubicBezTo>
                <a:cubicBezTo>
                  <a:pt x="18014" y="20191"/>
                  <a:pt x="16710" y="20475"/>
                  <a:pt x="15369" y="20670"/>
                </a:cubicBezTo>
                <a:cubicBezTo>
                  <a:pt x="15169" y="20695"/>
                  <a:pt x="14879" y="20747"/>
                  <a:pt x="14752" y="20605"/>
                </a:cubicBezTo>
                <a:cubicBezTo>
                  <a:pt x="14626" y="20475"/>
                  <a:pt x="14843" y="20333"/>
                  <a:pt x="14952" y="20230"/>
                </a:cubicBezTo>
                <a:cubicBezTo>
                  <a:pt x="15967" y="19246"/>
                  <a:pt x="16093" y="18107"/>
                  <a:pt x="16057" y="16955"/>
                </a:cubicBezTo>
                <a:cubicBezTo>
                  <a:pt x="16021" y="16062"/>
                  <a:pt x="15840" y="15169"/>
                  <a:pt x="15840" y="14276"/>
                </a:cubicBezTo>
                <a:cubicBezTo>
                  <a:pt x="15840" y="14160"/>
                  <a:pt x="15840" y="14043"/>
                  <a:pt x="15640" y="13862"/>
                </a:cubicBezTo>
                <a:cubicBezTo>
                  <a:pt x="15622" y="14535"/>
                  <a:pt x="15640" y="15117"/>
                  <a:pt x="15604" y="15687"/>
                </a:cubicBezTo>
                <a:cubicBezTo>
                  <a:pt x="15532" y="16968"/>
                  <a:pt x="15387" y="18249"/>
                  <a:pt x="14988" y="19505"/>
                </a:cubicBezTo>
                <a:cubicBezTo>
                  <a:pt x="14608" y="20721"/>
                  <a:pt x="12469" y="21459"/>
                  <a:pt x="10857" y="20941"/>
                </a:cubicBezTo>
                <a:cubicBezTo>
                  <a:pt x="10458" y="20812"/>
                  <a:pt x="10748" y="20695"/>
                  <a:pt x="10857" y="20592"/>
                </a:cubicBezTo>
                <a:cubicBezTo>
                  <a:pt x="11618" y="19880"/>
                  <a:pt x="12143" y="19091"/>
                  <a:pt x="12397" y="18211"/>
                </a:cubicBezTo>
                <a:cubicBezTo>
                  <a:pt x="12650" y="17305"/>
                  <a:pt x="12669" y="16386"/>
                  <a:pt x="12632" y="15454"/>
                </a:cubicBezTo>
                <a:cubicBezTo>
                  <a:pt x="12632" y="15363"/>
                  <a:pt x="12632" y="15234"/>
                  <a:pt x="12487" y="15234"/>
                </a:cubicBezTo>
                <a:cubicBezTo>
                  <a:pt x="12270" y="15221"/>
                  <a:pt x="12288" y="15376"/>
                  <a:pt x="12288" y="15467"/>
                </a:cubicBezTo>
                <a:cubicBezTo>
                  <a:pt x="12216" y="16192"/>
                  <a:pt x="12197" y="16916"/>
                  <a:pt x="12052" y="17641"/>
                </a:cubicBezTo>
                <a:cubicBezTo>
                  <a:pt x="11908" y="18405"/>
                  <a:pt x="11618" y="19129"/>
                  <a:pt x="11001" y="19789"/>
                </a:cubicBezTo>
                <a:cubicBezTo>
                  <a:pt x="10349" y="20488"/>
                  <a:pt x="9461" y="20695"/>
                  <a:pt x="8374" y="20579"/>
                </a:cubicBezTo>
                <a:cubicBezTo>
                  <a:pt x="7613" y="20501"/>
                  <a:pt x="6888" y="20320"/>
                  <a:pt x="6181" y="20113"/>
                </a:cubicBezTo>
                <a:cubicBezTo>
                  <a:pt x="5511" y="19932"/>
                  <a:pt x="4840" y="19751"/>
                  <a:pt x="4224" y="20217"/>
                </a:cubicBezTo>
                <a:cubicBezTo>
                  <a:pt x="4061" y="20333"/>
                  <a:pt x="3971" y="20242"/>
                  <a:pt x="3898" y="20139"/>
                </a:cubicBezTo>
                <a:cubicBezTo>
                  <a:pt x="3445" y="19362"/>
                  <a:pt x="2612" y="18767"/>
                  <a:pt x="1941" y="18094"/>
                </a:cubicBezTo>
                <a:cubicBezTo>
                  <a:pt x="1071" y="17227"/>
                  <a:pt x="1252" y="16489"/>
                  <a:pt x="2503" y="15920"/>
                </a:cubicBezTo>
                <a:cubicBezTo>
                  <a:pt x="3826" y="15325"/>
                  <a:pt x="5257" y="14923"/>
                  <a:pt x="6725" y="14574"/>
                </a:cubicBezTo>
                <a:cubicBezTo>
                  <a:pt x="6961" y="14522"/>
                  <a:pt x="7414" y="14496"/>
                  <a:pt x="7341" y="14289"/>
                </a:cubicBezTo>
                <a:cubicBezTo>
                  <a:pt x="7250" y="14017"/>
                  <a:pt x="6852" y="14173"/>
                  <a:pt x="6598" y="14212"/>
                </a:cubicBezTo>
                <a:cubicBezTo>
                  <a:pt x="4442" y="14470"/>
                  <a:pt x="2612" y="15169"/>
                  <a:pt x="1162" y="16334"/>
                </a:cubicBezTo>
                <a:cubicBezTo>
                  <a:pt x="836" y="16593"/>
                  <a:pt x="691" y="16502"/>
                  <a:pt x="600" y="16230"/>
                </a:cubicBezTo>
                <a:cubicBezTo>
                  <a:pt x="346" y="15506"/>
                  <a:pt x="56" y="14781"/>
                  <a:pt x="56" y="14017"/>
                </a:cubicBezTo>
                <a:cubicBezTo>
                  <a:pt x="38" y="13150"/>
                  <a:pt x="564" y="12555"/>
                  <a:pt x="1705" y="12231"/>
                </a:cubicBezTo>
                <a:cubicBezTo>
                  <a:pt x="2756" y="11934"/>
                  <a:pt x="3862" y="11882"/>
                  <a:pt x="4967" y="11817"/>
                </a:cubicBezTo>
                <a:cubicBezTo>
                  <a:pt x="6344" y="11727"/>
                  <a:pt x="7722" y="11804"/>
                  <a:pt x="9099" y="11817"/>
                </a:cubicBezTo>
                <a:cubicBezTo>
                  <a:pt x="9244" y="11817"/>
                  <a:pt x="9389" y="11830"/>
                  <a:pt x="9534" y="11817"/>
                </a:cubicBezTo>
                <a:cubicBezTo>
                  <a:pt x="9660" y="11804"/>
                  <a:pt x="9787" y="11778"/>
                  <a:pt x="9824" y="11675"/>
                </a:cubicBezTo>
                <a:cubicBezTo>
                  <a:pt x="9842" y="11546"/>
                  <a:pt x="9733" y="11481"/>
                  <a:pt x="9588" y="11442"/>
                </a:cubicBezTo>
                <a:cubicBezTo>
                  <a:pt x="9497" y="11416"/>
                  <a:pt x="9407" y="11403"/>
                  <a:pt x="9316" y="11403"/>
                </a:cubicBezTo>
                <a:cubicBezTo>
                  <a:pt x="7305" y="11248"/>
                  <a:pt x="5293" y="11261"/>
                  <a:pt x="3282" y="11455"/>
                </a:cubicBezTo>
                <a:cubicBezTo>
                  <a:pt x="2249" y="11546"/>
                  <a:pt x="1343" y="11869"/>
                  <a:pt x="528" y="12335"/>
                </a:cubicBezTo>
                <a:cubicBezTo>
                  <a:pt x="274" y="12477"/>
                  <a:pt x="2" y="12581"/>
                  <a:pt x="2" y="12218"/>
                </a:cubicBezTo>
                <a:cubicBezTo>
                  <a:pt x="-16" y="11170"/>
                  <a:pt x="93" y="10161"/>
                  <a:pt x="799" y="9190"/>
                </a:cubicBezTo>
                <a:cubicBezTo>
                  <a:pt x="1307" y="8478"/>
                  <a:pt x="2140" y="8207"/>
                  <a:pt x="3155" y="8129"/>
                </a:cubicBezTo>
                <a:cubicBezTo>
                  <a:pt x="4532" y="8025"/>
                  <a:pt x="5873" y="8232"/>
                  <a:pt x="7196" y="8427"/>
                </a:cubicBezTo>
                <a:cubicBezTo>
                  <a:pt x="8320" y="8595"/>
                  <a:pt x="9425" y="8789"/>
                  <a:pt x="10530" y="9022"/>
                </a:cubicBezTo>
                <a:cubicBezTo>
                  <a:pt x="10621" y="9035"/>
                  <a:pt x="10711" y="9061"/>
                  <a:pt x="10802" y="9074"/>
                </a:cubicBezTo>
                <a:cubicBezTo>
                  <a:pt x="10965" y="9087"/>
                  <a:pt x="11165" y="9125"/>
                  <a:pt x="11219" y="8983"/>
                </a:cubicBezTo>
                <a:cubicBezTo>
                  <a:pt x="11273" y="8854"/>
                  <a:pt x="11110" y="8776"/>
                  <a:pt x="10965" y="8724"/>
                </a:cubicBezTo>
                <a:cubicBezTo>
                  <a:pt x="10603" y="8582"/>
                  <a:pt x="10204" y="8478"/>
                  <a:pt x="9805" y="8388"/>
                </a:cubicBezTo>
                <a:cubicBezTo>
                  <a:pt x="8718" y="8168"/>
                  <a:pt x="7595" y="8077"/>
                  <a:pt x="6489" y="7948"/>
                </a:cubicBezTo>
                <a:cubicBezTo>
                  <a:pt x="4877" y="7754"/>
                  <a:pt x="3264" y="7818"/>
                  <a:pt x="1651" y="7948"/>
                </a:cubicBezTo>
                <a:cubicBezTo>
                  <a:pt x="1506" y="7961"/>
                  <a:pt x="1343" y="7999"/>
                  <a:pt x="1234" y="7922"/>
                </a:cubicBezTo>
                <a:cubicBezTo>
                  <a:pt x="1126" y="7831"/>
                  <a:pt x="1252" y="7754"/>
                  <a:pt x="1307" y="7676"/>
                </a:cubicBezTo>
                <a:cubicBezTo>
                  <a:pt x="2140" y="6679"/>
                  <a:pt x="3046" y="5735"/>
                  <a:pt x="4152" y="4868"/>
                </a:cubicBezTo>
                <a:cubicBezTo>
                  <a:pt x="5022" y="4182"/>
                  <a:pt x="6091" y="4065"/>
                  <a:pt x="7287" y="4298"/>
                </a:cubicBezTo>
                <a:cubicBezTo>
                  <a:pt x="8899" y="4609"/>
                  <a:pt x="10403" y="5088"/>
                  <a:pt x="11835" y="5683"/>
                </a:cubicBezTo>
                <a:cubicBezTo>
                  <a:pt x="12524" y="5968"/>
                  <a:pt x="13212" y="6278"/>
                  <a:pt x="13955" y="6485"/>
                </a:cubicBezTo>
                <a:cubicBezTo>
                  <a:pt x="14154" y="6537"/>
                  <a:pt x="14408" y="6641"/>
                  <a:pt x="14553" y="6498"/>
                </a:cubicBezTo>
                <a:cubicBezTo>
                  <a:pt x="14734" y="6317"/>
                  <a:pt x="14499" y="6175"/>
                  <a:pt x="14354" y="6071"/>
                </a:cubicBezTo>
                <a:cubicBezTo>
                  <a:pt x="12669" y="4880"/>
                  <a:pt x="10693" y="4039"/>
                  <a:pt x="8320" y="3729"/>
                </a:cubicBezTo>
                <a:cubicBezTo>
                  <a:pt x="7703" y="3651"/>
                  <a:pt x="7069" y="3586"/>
                  <a:pt x="6435" y="3509"/>
                </a:cubicBezTo>
                <a:cubicBezTo>
                  <a:pt x="6272" y="3483"/>
                  <a:pt x="6018" y="3522"/>
                  <a:pt x="5964" y="3366"/>
                </a:cubicBezTo>
                <a:cubicBezTo>
                  <a:pt x="5928" y="3250"/>
                  <a:pt x="6145" y="3185"/>
                  <a:pt x="6254" y="3107"/>
                </a:cubicBezTo>
                <a:cubicBezTo>
                  <a:pt x="7885" y="2085"/>
                  <a:pt x="9715" y="1257"/>
                  <a:pt x="11744" y="674"/>
                </a:cubicBezTo>
                <a:cubicBezTo>
                  <a:pt x="13556" y="157"/>
                  <a:pt x="15423" y="-141"/>
                  <a:pt x="17380" y="66"/>
                </a:cubicBezTo>
                <a:cubicBezTo>
                  <a:pt x="18612" y="195"/>
                  <a:pt x="19772" y="454"/>
                  <a:pt x="20732" y="1024"/>
                </a:cubicBezTo>
                <a:cubicBezTo>
                  <a:pt x="21059" y="1218"/>
                  <a:pt x="21348" y="1412"/>
                  <a:pt x="21584" y="1606"/>
                </a:cubicBezTo>
                <a:lnTo>
                  <a:pt x="21584" y="5929"/>
                </a:lnTo>
                <a:cubicBezTo>
                  <a:pt x="21512" y="5993"/>
                  <a:pt x="21421" y="6071"/>
                  <a:pt x="21348" y="6136"/>
                </a:cubicBezTo>
                <a:cubicBezTo>
                  <a:pt x="20769" y="6602"/>
                  <a:pt x="20116" y="7016"/>
                  <a:pt x="19482" y="7443"/>
                </a:cubicBezTo>
                <a:cubicBezTo>
                  <a:pt x="19373" y="7521"/>
                  <a:pt x="19228" y="7598"/>
                  <a:pt x="19138" y="7689"/>
                </a:cubicBezTo>
                <a:cubicBezTo>
                  <a:pt x="19029" y="7792"/>
                  <a:pt x="18938" y="7922"/>
                  <a:pt x="19065" y="8051"/>
                </a:cubicBezTo>
                <a:cubicBezTo>
                  <a:pt x="19210" y="8194"/>
                  <a:pt x="19410" y="8103"/>
                  <a:pt x="19554" y="8051"/>
                </a:cubicBezTo>
                <a:cubicBezTo>
                  <a:pt x="20243" y="7766"/>
                  <a:pt x="20914" y="7469"/>
                  <a:pt x="21584" y="7184"/>
                </a:cubicBezTo>
                <a:lnTo>
                  <a:pt x="21584" y="18405"/>
                </a:ln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" name="Shape">
            <a:extLst>
              <a:ext uri="{FF2B5EF4-FFF2-40B4-BE49-F238E27FC236}">
                <a16:creationId xmlns:a16="http://schemas.microsoft.com/office/drawing/2014/main" id="{D635CBEE-EA7C-B949-8754-4023CD33F8F2}"/>
              </a:ext>
            </a:extLst>
          </p:cNvPr>
          <p:cNvSpPr/>
          <p:nvPr/>
        </p:nvSpPr>
        <p:spPr>
          <a:xfrm>
            <a:off x="1898125" y="5888410"/>
            <a:ext cx="2035342" cy="9695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396" h="21458" extrusionOk="0">
                <a:moveTo>
                  <a:pt x="20110" y="4005"/>
                </a:moveTo>
                <a:cubicBezTo>
                  <a:pt x="20030" y="3984"/>
                  <a:pt x="19940" y="3963"/>
                  <a:pt x="19860" y="3942"/>
                </a:cubicBezTo>
                <a:cubicBezTo>
                  <a:pt x="19140" y="3711"/>
                  <a:pt x="18570" y="3079"/>
                  <a:pt x="17950" y="2321"/>
                </a:cubicBezTo>
                <a:cubicBezTo>
                  <a:pt x="17200" y="1395"/>
                  <a:pt x="16400" y="384"/>
                  <a:pt x="15540" y="258"/>
                </a:cubicBezTo>
                <a:cubicBezTo>
                  <a:pt x="15110" y="195"/>
                  <a:pt x="14670" y="-142"/>
                  <a:pt x="14250" y="69"/>
                </a:cubicBezTo>
                <a:cubicBezTo>
                  <a:pt x="13930" y="216"/>
                  <a:pt x="13630" y="237"/>
                  <a:pt x="13310" y="174"/>
                </a:cubicBezTo>
                <a:cubicBezTo>
                  <a:pt x="12260" y="26"/>
                  <a:pt x="11220" y="5"/>
                  <a:pt x="10180" y="553"/>
                </a:cubicBezTo>
                <a:cubicBezTo>
                  <a:pt x="9730" y="805"/>
                  <a:pt x="9410" y="1247"/>
                  <a:pt x="9160" y="2090"/>
                </a:cubicBezTo>
                <a:cubicBezTo>
                  <a:pt x="8520" y="4279"/>
                  <a:pt x="8050" y="6637"/>
                  <a:pt x="7720" y="9121"/>
                </a:cubicBezTo>
                <a:cubicBezTo>
                  <a:pt x="7610" y="9963"/>
                  <a:pt x="7480" y="10805"/>
                  <a:pt x="7440" y="11690"/>
                </a:cubicBezTo>
                <a:cubicBezTo>
                  <a:pt x="7410" y="12342"/>
                  <a:pt x="7550" y="13121"/>
                  <a:pt x="7480" y="13732"/>
                </a:cubicBezTo>
                <a:cubicBezTo>
                  <a:pt x="7340" y="15058"/>
                  <a:pt x="6650" y="15374"/>
                  <a:pt x="6500" y="13921"/>
                </a:cubicBezTo>
                <a:cubicBezTo>
                  <a:pt x="6400" y="12932"/>
                  <a:pt x="6560" y="11669"/>
                  <a:pt x="6670" y="10721"/>
                </a:cubicBezTo>
                <a:cubicBezTo>
                  <a:pt x="6920" y="8616"/>
                  <a:pt x="7380" y="6574"/>
                  <a:pt x="7970" y="4784"/>
                </a:cubicBezTo>
                <a:cubicBezTo>
                  <a:pt x="8270" y="3858"/>
                  <a:pt x="8600" y="2995"/>
                  <a:pt x="8960" y="2174"/>
                </a:cubicBezTo>
                <a:cubicBezTo>
                  <a:pt x="9020" y="2047"/>
                  <a:pt x="9100" y="1921"/>
                  <a:pt x="9050" y="1711"/>
                </a:cubicBezTo>
                <a:cubicBezTo>
                  <a:pt x="9000" y="1542"/>
                  <a:pt x="8920" y="1584"/>
                  <a:pt x="8840" y="1605"/>
                </a:cubicBezTo>
                <a:cubicBezTo>
                  <a:pt x="8640" y="1669"/>
                  <a:pt x="8440" y="1711"/>
                  <a:pt x="8250" y="1879"/>
                </a:cubicBezTo>
                <a:cubicBezTo>
                  <a:pt x="7450" y="2553"/>
                  <a:pt x="6730" y="3458"/>
                  <a:pt x="5970" y="4279"/>
                </a:cubicBezTo>
                <a:cubicBezTo>
                  <a:pt x="4920" y="5416"/>
                  <a:pt x="4620" y="6069"/>
                  <a:pt x="4050" y="8174"/>
                </a:cubicBezTo>
                <a:cubicBezTo>
                  <a:pt x="3690" y="9479"/>
                  <a:pt x="3030" y="10090"/>
                  <a:pt x="2510" y="11058"/>
                </a:cubicBezTo>
                <a:cubicBezTo>
                  <a:pt x="1260" y="13395"/>
                  <a:pt x="310" y="16953"/>
                  <a:pt x="50" y="20447"/>
                </a:cubicBezTo>
                <a:cubicBezTo>
                  <a:pt x="20" y="20784"/>
                  <a:pt x="10" y="21121"/>
                  <a:pt x="0" y="21458"/>
                </a:cubicBezTo>
                <a:lnTo>
                  <a:pt x="19410" y="21458"/>
                </a:lnTo>
                <a:cubicBezTo>
                  <a:pt x="19540" y="20953"/>
                  <a:pt x="19700" y="20469"/>
                  <a:pt x="19880" y="20026"/>
                </a:cubicBezTo>
                <a:cubicBezTo>
                  <a:pt x="20220" y="19226"/>
                  <a:pt x="20400" y="18953"/>
                  <a:pt x="20280" y="17837"/>
                </a:cubicBezTo>
                <a:cubicBezTo>
                  <a:pt x="19980" y="15037"/>
                  <a:pt x="20070" y="12216"/>
                  <a:pt x="20750" y="9647"/>
                </a:cubicBezTo>
                <a:cubicBezTo>
                  <a:pt x="21090" y="8363"/>
                  <a:pt x="21600" y="6974"/>
                  <a:pt x="21310" y="5416"/>
                </a:cubicBezTo>
                <a:cubicBezTo>
                  <a:pt x="21100" y="4300"/>
                  <a:pt x="20590" y="4132"/>
                  <a:pt x="20110" y="4005"/>
                </a:cubicBezTo>
                <a:close/>
                <a:moveTo>
                  <a:pt x="3500" y="16469"/>
                </a:moveTo>
                <a:cubicBezTo>
                  <a:pt x="3610" y="17121"/>
                  <a:pt x="3560" y="17690"/>
                  <a:pt x="3360" y="18237"/>
                </a:cubicBezTo>
                <a:cubicBezTo>
                  <a:pt x="3160" y="18784"/>
                  <a:pt x="2920" y="18721"/>
                  <a:pt x="2780" y="18111"/>
                </a:cubicBezTo>
                <a:cubicBezTo>
                  <a:pt x="2720" y="17837"/>
                  <a:pt x="2690" y="17521"/>
                  <a:pt x="2700" y="17226"/>
                </a:cubicBezTo>
                <a:cubicBezTo>
                  <a:pt x="2780" y="14995"/>
                  <a:pt x="3090" y="12911"/>
                  <a:pt x="3610" y="10974"/>
                </a:cubicBezTo>
                <a:cubicBezTo>
                  <a:pt x="3540" y="11690"/>
                  <a:pt x="3460" y="12405"/>
                  <a:pt x="3390" y="13100"/>
                </a:cubicBezTo>
                <a:cubicBezTo>
                  <a:pt x="3280" y="14258"/>
                  <a:pt x="3310" y="15374"/>
                  <a:pt x="3500" y="16469"/>
                </a:cubicBezTo>
                <a:close/>
                <a:moveTo>
                  <a:pt x="12560" y="5479"/>
                </a:moveTo>
                <a:cubicBezTo>
                  <a:pt x="12300" y="6469"/>
                  <a:pt x="12090" y="7458"/>
                  <a:pt x="12070" y="8616"/>
                </a:cubicBezTo>
                <a:cubicBezTo>
                  <a:pt x="12060" y="9184"/>
                  <a:pt x="11900" y="9605"/>
                  <a:pt x="11660" y="9837"/>
                </a:cubicBezTo>
                <a:cubicBezTo>
                  <a:pt x="11470" y="10026"/>
                  <a:pt x="11280" y="10026"/>
                  <a:pt x="11120" y="9732"/>
                </a:cubicBezTo>
                <a:cubicBezTo>
                  <a:pt x="10970" y="9437"/>
                  <a:pt x="11010" y="9058"/>
                  <a:pt x="11080" y="8700"/>
                </a:cubicBezTo>
                <a:cubicBezTo>
                  <a:pt x="11190" y="8216"/>
                  <a:pt x="11310" y="7753"/>
                  <a:pt x="11440" y="7311"/>
                </a:cubicBezTo>
                <a:cubicBezTo>
                  <a:pt x="11870" y="5858"/>
                  <a:pt x="12280" y="4363"/>
                  <a:pt x="12820" y="3058"/>
                </a:cubicBezTo>
                <a:cubicBezTo>
                  <a:pt x="13050" y="2511"/>
                  <a:pt x="13290" y="2005"/>
                  <a:pt x="13530" y="1500"/>
                </a:cubicBezTo>
                <a:cubicBezTo>
                  <a:pt x="13550" y="1542"/>
                  <a:pt x="13560" y="1563"/>
                  <a:pt x="13580" y="1605"/>
                </a:cubicBezTo>
                <a:cubicBezTo>
                  <a:pt x="13240" y="2890"/>
                  <a:pt x="12900" y="4174"/>
                  <a:pt x="12560" y="5479"/>
                </a:cubicBezTo>
                <a:close/>
                <a:moveTo>
                  <a:pt x="17090" y="20616"/>
                </a:moveTo>
                <a:cubicBezTo>
                  <a:pt x="16870" y="20616"/>
                  <a:pt x="16680" y="20384"/>
                  <a:pt x="16600" y="19900"/>
                </a:cubicBezTo>
                <a:cubicBezTo>
                  <a:pt x="16550" y="19542"/>
                  <a:pt x="16550" y="19163"/>
                  <a:pt x="16700" y="18890"/>
                </a:cubicBezTo>
                <a:cubicBezTo>
                  <a:pt x="16870" y="18532"/>
                  <a:pt x="17100" y="18490"/>
                  <a:pt x="17290" y="18721"/>
                </a:cubicBezTo>
                <a:cubicBezTo>
                  <a:pt x="17770" y="19311"/>
                  <a:pt x="18270" y="19690"/>
                  <a:pt x="18830" y="19900"/>
                </a:cubicBezTo>
                <a:cubicBezTo>
                  <a:pt x="18250" y="20279"/>
                  <a:pt x="17680" y="20637"/>
                  <a:pt x="17090" y="20616"/>
                </a:cubicBez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" name="Shape">
            <a:extLst>
              <a:ext uri="{FF2B5EF4-FFF2-40B4-BE49-F238E27FC236}">
                <a16:creationId xmlns:a16="http://schemas.microsoft.com/office/drawing/2014/main" id="{4679CD1E-3AD4-EB4D-8D33-E47FD260356B}"/>
              </a:ext>
            </a:extLst>
          </p:cNvPr>
          <p:cNvSpPr/>
          <p:nvPr/>
        </p:nvSpPr>
        <p:spPr>
          <a:xfrm>
            <a:off x="794642" y="5584001"/>
            <a:ext cx="1727013" cy="12645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46" h="21572" extrusionOk="0">
                <a:moveTo>
                  <a:pt x="21534" y="15438"/>
                </a:moveTo>
                <a:cubicBezTo>
                  <a:pt x="21570" y="15778"/>
                  <a:pt x="21523" y="16119"/>
                  <a:pt x="21416" y="16428"/>
                </a:cubicBezTo>
                <a:cubicBezTo>
                  <a:pt x="21178" y="17093"/>
                  <a:pt x="20894" y="17661"/>
                  <a:pt x="20265" y="17726"/>
                </a:cubicBezTo>
                <a:cubicBezTo>
                  <a:pt x="19849" y="17775"/>
                  <a:pt x="19754" y="18018"/>
                  <a:pt x="19897" y="18602"/>
                </a:cubicBezTo>
                <a:cubicBezTo>
                  <a:pt x="20110" y="19479"/>
                  <a:pt x="20288" y="20371"/>
                  <a:pt x="20478" y="21247"/>
                </a:cubicBezTo>
                <a:cubicBezTo>
                  <a:pt x="20502" y="21345"/>
                  <a:pt x="20561" y="21475"/>
                  <a:pt x="20502" y="21556"/>
                </a:cubicBezTo>
                <a:cubicBezTo>
                  <a:pt x="20502" y="21556"/>
                  <a:pt x="20490" y="21556"/>
                  <a:pt x="20490" y="21572"/>
                </a:cubicBezTo>
                <a:lnTo>
                  <a:pt x="20395" y="21572"/>
                </a:lnTo>
                <a:cubicBezTo>
                  <a:pt x="20359" y="21540"/>
                  <a:pt x="20324" y="21491"/>
                  <a:pt x="20276" y="21458"/>
                </a:cubicBezTo>
                <a:cubicBezTo>
                  <a:pt x="20122" y="21345"/>
                  <a:pt x="20075" y="21134"/>
                  <a:pt x="20051" y="20923"/>
                </a:cubicBezTo>
                <a:cubicBezTo>
                  <a:pt x="19992" y="20371"/>
                  <a:pt x="19885" y="19819"/>
                  <a:pt x="19754" y="19284"/>
                </a:cubicBezTo>
                <a:cubicBezTo>
                  <a:pt x="19719" y="19138"/>
                  <a:pt x="19683" y="18992"/>
                  <a:pt x="19624" y="18862"/>
                </a:cubicBezTo>
                <a:cubicBezTo>
                  <a:pt x="19493" y="18570"/>
                  <a:pt x="19327" y="18489"/>
                  <a:pt x="19149" y="18732"/>
                </a:cubicBezTo>
                <a:cubicBezTo>
                  <a:pt x="18686" y="19381"/>
                  <a:pt x="18188" y="19105"/>
                  <a:pt x="17689" y="18894"/>
                </a:cubicBezTo>
                <a:cubicBezTo>
                  <a:pt x="17570" y="18846"/>
                  <a:pt x="17570" y="18748"/>
                  <a:pt x="17630" y="18618"/>
                </a:cubicBezTo>
                <a:cubicBezTo>
                  <a:pt x="17832" y="18115"/>
                  <a:pt x="18176" y="17856"/>
                  <a:pt x="18603" y="17969"/>
                </a:cubicBezTo>
                <a:cubicBezTo>
                  <a:pt x="18900" y="18050"/>
                  <a:pt x="19196" y="18164"/>
                  <a:pt x="19564" y="18294"/>
                </a:cubicBezTo>
                <a:cubicBezTo>
                  <a:pt x="19374" y="17872"/>
                  <a:pt x="19244" y="17466"/>
                  <a:pt x="19018" y="17158"/>
                </a:cubicBezTo>
                <a:cubicBezTo>
                  <a:pt x="18900" y="16996"/>
                  <a:pt x="18757" y="17142"/>
                  <a:pt x="18650" y="17239"/>
                </a:cubicBezTo>
                <a:cubicBezTo>
                  <a:pt x="18555" y="17320"/>
                  <a:pt x="18496" y="17450"/>
                  <a:pt x="18413" y="17547"/>
                </a:cubicBezTo>
                <a:cubicBezTo>
                  <a:pt x="18116" y="17904"/>
                  <a:pt x="17760" y="18083"/>
                  <a:pt x="17357" y="18018"/>
                </a:cubicBezTo>
                <a:cubicBezTo>
                  <a:pt x="17024" y="17969"/>
                  <a:pt x="16716" y="17839"/>
                  <a:pt x="16407" y="17693"/>
                </a:cubicBezTo>
                <a:cubicBezTo>
                  <a:pt x="16265" y="17629"/>
                  <a:pt x="16229" y="17547"/>
                  <a:pt x="16360" y="17385"/>
                </a:cubicBezTo>
                <a:cubicBezTo>
                  <a:pt x="16585" y="17109"/>
                  <a:pt x="16811" y="16850"/>
                  <a:pt x="17060" y="16606"/>
                </a:cubicBezTo>
                <a:cubicBezTo>
                  <a:pt x="17582" y="16087"/>
                  <a:pt x="18128" y="16054"/>
                  <a:pt x="18733" y="16493"/>
                </a:cubicBezTo>
                <a:cubicBezTo>
                  <a:pt x="18591" y="15811"/>
                  <a:pt x="18401" y="15275"/>
                  <a:pt x="17986" y="14951"/>
                </a:cubicBezTo>
                <a:cubicBezTo>
                  <a:pt x="17772" y="14772"/>
                  <a:pt x="17570" y="14886"/>
                  <a:pt x="17440" y="15243"/>
                </a:cubicBezTo>
                <a:cubicBezTo>
                  <a:pt x="17297" y="15649"/>
                  <a:pt x="17143" y="16054"/>
                  <a:pt x="16894" y="16379"/>
                </a:cubicBezTo>
                <a:cubicBezTo>
                  <a:pt x="16562" y="16817"/>
                  <a:pt x="16158" y="16963"/>
                  <a:pt x="15707" y="16866"/>
                </a:cubicBezTo>
                <a:cubicBezTo>
                  <a:pt x="15327" y="16785"/>
                  <a:pt x="14959" y="16574"/>
                  <a:pt x="14591" y="16411"/>
                </a:cubicBezTo>
                <a:cubicBezTo>
                  <a:pt x="14461" y="16363"/>
                  <a:pt x="14437" y="16265"/>
                  <a:pt x="14556" y="16152"/>
                </a:cubicBezTo>
                <a:cubicBezTo>
                  <a:pt x="15054" y="15616"/>
                  <a:pt x="15541" y="15064"/>
                  <a:pt x="16051" y="14529"/>
                </a:cubicBezTo>
                <a:cubicBezTo>
                  <a:pt x="16277" y="14302"/>
                  <a:pt x="16550" y="14285"/>
                  <a:pt x="16823" y="14318"/>
                </a:cubicBezTo>
                <a:cubicBezTo>
                  <a:pt x="17096" y="14367"/>
                  <a:pt x="17357" y="14415"/>
                  <a:pt x="17630" y="14464"/>
                </a:cubicBezTo>
                <a:cubicBezTo>
                  <a:pt x="17784" y="14496"/>
                  <a:pt x="17831" y="14415"/>
                  <a:pt x="17784" y="14204"/>
                </a:cubicBezTo>
                <a:cubicBezTo>
                  <a:pt x="17594" y="13442"/>
                  <a:pt x="17262" y="12841"/>
                  <a:pt x="16752" y="12435"/>
                </a:cubicBezTo>
                <a:cubicBezTo>
                  <a:pt x="16562" y="12289"/>
                  <a:pt x="16384" y="12371"/>
                  <a:pt x="16277" y="12663"/>
                </a:cubicBezTo>
                <a:cubicBezTo>
                  <a:pt x="16194" y="12857"/>
                  <a:pt x="16134" y="13085"/>
                  <a:pt x="16075" y="13279"/>
                </a:cubicBezTo>
                <a:cubicBezTo>
                  <a:pt x="15850" y="13977"/>
                  <a:pt x="15458" y="14318"/>
                  <a:pt x="14912" y="14285"/>
                </a:cubicBezTo>
                <a:cubicBezTo>
                  <a:pt x="14402" y="14253"/>
                  <a:pt x="13891" y="14139"/>
                  <a:pt x="13381" y="14026"/>
                </a:cubicBezTo>
                <a:cubicBezTo>
                  <a:pt x="13250" y="13993"/>
                  <a:pt x="13215" y="13928"/>
                  <a:pt x="13286" y="13766"/>
                </a:cubicBezTo>
                <a:cubicBezTo>
                  <a:pt x="13808" y="12452"/>
                  <a:pt x="14912" y="11105"/>
                  <a:pt x="16241" y="11721"/>
                </a:cubicBezTo>
                <a:cubicBezTo>
                  <a:pt x="16289" y="11738"/>
                  <a:pt x="16348" y="11803"/>
                  <a:pt x="16395" y="11721"/>
                </a:cubicBezTo>
                <a:cubicBezTo>
                  <a:pt x="16443" y="11624"/>
                  <a:pt x="16395" y="11559"/>
                  <a:pt x="16348" y="11494"/>
                </a:cubicBezTo>
                <a:cubicBezTo>
                  <a:pt x="16087" y="11105"/>
                  <a:pt x="15826" y="10715"/>
                  <a:pt x="15517" y="10374"/>
                </a:cubicBezTo>
                <a:cubicBezTo>
                  <a:pt x="15304" y="10131"/>
                  <a:pt x="15137" y="10196"/>
                  <a:pt x="15007" y="10537"/>
                </a:cubicBezTo>
                <a:cubicBezTo>
                  <a:pt x="14841" y="10975"/>
                  <a:pt x="14639" y="11381"/>
                  <a:pt x="14366" y="11705"/>
                </a:cubicBezTo>
                <a:cubicBezTo>
                  <a:pt x="14057" y="12095"/>
                  <a:pt x="13678" y="12289"/>
                  <a:pt x="13262" y="12322"/>
                </a:cubicBezTo>
                <a:cubicBezTo>
                  <a:pt x="13013" y="12338"/>
                  <a:pt x="12799" y="12403"/>
                  <a:pt x="12574" y="12533"/>
                </a:cubicBezTo>
                <a:cubicBezTo>
                  <a:pt x="12420" y="12630"/>
                  <a:pt x="12230" y="12728"/>
                  <a:pt x="12099" y="12549"/>
                </a:cubicBezTo>
                <a:cubicBezTo>
                  <a:pt x="11980" y="12371"/>
                  <a:pt x="12052" y="12127"/>
                  <a:pt x="12135" y="11900"/>
                </a:cubicBezTo>
                <a:cubicBezTo>
                  <a:pt x="12348" y="11283"/>
                  <a:pt x="12610" y="10699"/>
                  <a:pt x="12989" y="10228"/>
                </a:cubicBezTo>
                <a:cubicBezTo>
                  <a:pt x="13488" y="9612"/>
                  <a:pt x="14057" y="9449"/>
                  <a:pt x="14698" y="9677"/>
                </a:cubicBezTo>
                <a:cubicBezTo>
                  <a:pt x="14793" y="9709"/>
                  <a:pt x="14888" y="9742"/>
                  <a:pt x="14971" y="9774"/>
                </a:cubicBezTo>
                <a:cubicBezTo>
                  <a:pt x="15007" y="9790"/>
                  <a:pt x="15054" y="9774"/>
                  <a:pt x="15126" y="9774"/>
                </a:cubicBezTo>
                <a:cubicBezTo>
                  <a:pt x="15054" y="9595"/>
                  <a:pt x="14959" y="9482"/>
                  <a:pt x="14864" y="9384"/>
                </a:cubicBezTo>
                <a:cubicBezTo>
                  <a:pt x="14283" y="8800"/>
                  <a:pt x="13701" y="8232"/>
                  <a:pt x="13108" y="7648"/>
                </a:cubicBezTo>
                <a:cubicBezTo>
                  <a:pt x="12977" y="7518"/>
                  <a:pt x="12799" y="7340"/>
                  <a:pt x="12657" y="7486"/>
                </a:cubicBezTo>
                <a:cubicBezTo>
                  <a:pt x="12538" y="7616"/>
                  <a:pt x="12586" y="7891"/>
                  <a:pt x="12633" y="8102"/>
                </a:cubicBezTo>
                <a:cubicBezTo>
                  <a:pt x="12823" y="8898"/>
                  <a:pt x="12633" y="9563"/>
                  <a:pt x="12230" y="10115"/>
                </a:cubicBezTo>
                <a:cubicBezTo>
                  <a:pt x="11850" y="10634"/>
                  <a:pt x="11435" y="11105"/>
                  <a:pt x="11031" y="11592"/>
                </a:cubicBezTo>
                <a:cubicBezTo>
                  <a:pt x="10995" y="11640"/>
                  <a:pt x="10960" y="11689"/>
                  <a:pt x="10912" y="11656"/>
                </a:cubicBezTo>
                <a:cubicBezTo>
                  <a:pt x="10865" y="11624"/>
                  <a:pt x="10865" y="11543"/>
                  <a:pt x="10877" y="11478"/>
                </a:cubicBezTo>
                <a:cubicBezTo>
                  <a:pt x="10900" y="10683"/>
                  <a:pt x="10889" y="9888"/>
                  <a:pt x="10972" y="9109"/>
                </a:cubicBezTo>
                <a:cubicBezTo>
                  <a:pt x="11055" y="8330"/>
                  <a:pt x="11411" y="7778"/>
                  <a:pt x="11957" y="7486"/>
                </a:cubicBezTo>
                <a:cubicBezTo>
                  <a:pt x="12040" y="7437"/>
                  <a:pt x="12135" y="7388"/>
                  <a:pt x="12218" y="7340"/>
                </a:cubicBezTo>
                <a:cubicBezTo>
                  <a:pt x="12277" y="7307"/>
                  <a:pt x="12384" y="7291"/>
                  <a:pt x="12396" y="7194"/>
                </a:cubicBezTo>
                <a:cubicBezTo>
                  <a:pt x="12408" y="7064"/>
                  <a:pt x="12313" y="7015"/>
                  <a:pt x="12253" y="6966"/>
                </a:cubicBezTo>
                <a:cubicBezTo>
                  <a:pt x="11862" y="6674"/>
                  <a:pt x="11446" y="6447"/>
                  <a:pt x="11019" y="6317"/>
                </a:cubicBezTo>
                <a:cubicBezTo>
                  <a:pt x="10734" y="6236"/>
                  <a:pt x="10616" y="6415"/>
                  <a:pt x="10651" y="6804"/>
                </a:cubicBezTo>
                <a:cubicBezTo>
                  <a:pt x="10841" y="8541"/>
                  <a:pt x="10497" y="9449"/>
                  <a:pt x="9215" y="10472"/>
                </a:cubicBezTo>
                <a:cubicBezTo>
                  <a:pt x="9049" y="10602"/>
                  <a:pt x="8990" y="10520"/>
                  <a:pt x="8978" y="10293"/>
                </a:cubicBezTo>
                <a:cubicBezTo>
                  <a:pt x="8907" y="9352"/>
                  <a:pt x="9025" y="8459"/>
                  <a:pt x="9429" y="7664"/>
                </a:cubicBezTo>
                <a:cubicBezTo>
                  <a:pt x="9690" y="7145"/>
                  <a:pt x="9963" y="6642"/>
                  <a:pt x="10248" y="6139"/>
                </a:cubicBezTo>
                <a:cubicBezTo>
                  <a:pt x="10355" y="5944"/>
                  <a:pt x="10331" y="5863"/>
                  <a:pt x="10165" y="5830"/>
                </a:cubicBezTo>
                <a:cubicBezTo>
                  <a:pt x="9844" y="5749"/>
                  <a:pt x="9524" y="5652"/>
                  <a:pt x="9203" y="5587"/>
                </a:cubicBezTo>
                <a:cubicBezTo>
                  <a:pt x="8954" y="5538"/>
                  <a:pt x="8764" y="5782"/>
                  <a:pt x="8835" y="6106"/>
                </a:cubicBezTo>
                <a:cubicBezTo>
                  <a:pt x="9120" y="7259"/>
                  <a:pt x="8681" y="8102"/>
                  <a:pt x="8183" y="8898"/>
                </a:cubicBezTo>
                <a:cubicBezTo>
                  <a:pt x="7957" y="9255"/>
                  <a:pt x="7708" y="9595"/>
                  <a:pt x="7459" y="9936"/>
                </a:cubicBezTo>
                <a:cubicBezTo>
                  <a:pt x="7399" y="10017"/>
                  <a:pt x="7304" y="10196"/>
                  <a:pt x="7269" y="9920"/>
                </a:cubicBezTo>
                <a:cubicBezTo>
                  <a:pt x="7103" y="8638"/>
                  <a:pt x="7115" y="7388"/>
                  <a:pt x="7779" y="6317"/>
                </a:cubicBezTo>
                <a:cubicBezTo>
                  <a:pt x="7945" y="6058"/>
                  <a:pt x="8135" y="5814"/>
                  <a:pt x="8349" y="5636"/>
                </a:cubicBezTo>
                <a:cubicBezTo>
                  <a:pt x="8396" y="5587"/>
                  <a:pt x="8479" y="5571"/>
                  <a:pt x="8468" y="5457"/>
                </a:cubicBezTo>
                <a:cubicBezTo>
                  <a:pt x="8444" y="5344"/>
                  <a:pt x="8361" y="5327"/>
                  <a:pt x="8290" y="5327"/>
                </a:cubicBezTo>
                <a:cubicBezTo>
                  <a:pt x="7874" y="5279"/>
                  <a:pt x="7447" y="5230"/>
                  <a:pt x="7032" y="5149"/>
                </a:cubicBezTo>
                <a:cubicBezTo>
                  <a:pt x="6854" y="5116"/>
                  <a:pt x="6854" y="5230"/>
                  <a:pt x="6877" y="5409"/>
                </a:cubicBezTo>
                <a:cubicBezTo>
                  <a:pt x="6984" y="6106"/>
                  <a:pt x="6960" y="6788"/>
                  <a:pt x="6770" y="7453"/>
                </a:cubicBezTo>
                <a:cubicBezTo>
                  <a:pt x="6545" y="8297"/>
                  <a:pt x="6106" y="8914"/>
                  <a:pt x="5619" y="9482"/>
                </a:cubicBezTo>
                <a:cubicBezTo>
                  <a:pt x="5512" y="9595"/>
                  <a:pt x="5453" y="9547"/>
                  <a:pt x="5417" y="9384"/>
                </a:cubicBezTo>
                <a:cubicBezTo>
                  <a:pt x="5097" y="7924"/>
                  <a:pt x="5216" y="6577"/>
                  <a:pt x="5999" y="5409"/>
                </a:cubicBezTo>
                <a:cubicBezTo>
                  <a:pt x="6046" y="5344"/>
                  <a:pt x="6141" y="5279"/>
                  <a:pt x="6118" y="5181"/>
                </a:cubicBezTo>
                <a:cubicBezTo>
                  <a:pt x="6094" y="5068"/>
                  <a:pt x="5987" y="5116"/>
                  <a:pt x="5928" y="5116"/>
                </a:cubicBezTo>
                <a:cubicBezTo>
                  <a:pt x="5750" y="5116"/>
                  <a:pt x="5560" y="5116"/>
                  <a:pt x="5382" y="5133"/>
                </a:cubicBezTo>
                <a:cubicBezTo>
                  <a:pt x="5239" y="5133"/>
                  <a:pt x="5180" y="5230"/>
                  <a:pt x="5192" y="5425"/>
                </a:cubicBezTo>
                <a:cubicBezTo>
                  <a:pt x="5311" y="6642"/>
                  <a:pt x="4895" y="7486"/>
                  <a:pt x="4219" y="8167"/>
                </a:cubicBezTo>
                <a:cubicBezTo>
                  <a:pt x="3934" y="8459"/>
                  <a:pt x="3661" y="8784"/>
                  <a:pt x="3317" y="8963"/>
                </a:cubicBezTo>
                <a:cubicBezTo>
                  <a:pt x="3139" y="9060"/>
                  <a:pt x="3068" y="8979"/>
                  <a:pt x="3056" y="8735"/>
                </a:cubicBezTo>
                <a:cubicBezTo>
                  <a:pt x="3044" y="8541"/>
                  <a:pt x="3068" y="8346"/>
                  <a:pt x="3091" y="8151"/>
                </a:cubicBezTo>
                <a:cubicBezTo>
                  <a:pt x="3246" y="7129"/>
                  <a:pt x="3566" y="6220"/>
                  <a:pt x="4065" y="5441"/>
                </a:cubicBezTo>
                <a:cubicBezTo>
                  <a:pt x="4112" y="5376"/>
                  <a:pt x="4207" y="5279"/>
                  <a:pt x="4148" y="5165"/>
                </a:cubicBezTo>
                <a:cubicBezTo>
                  <a:pt x="4100" y="5084"/>
                  <a:pt x="4005" y="5100"/>
                  <a:pt x="3922" y="5116"/>
                </a:cubicBezTo>
                <a:cubicBezTo>
                  <a:pt x="3768" y="5165"/>
                  <a:pt x="3637" y="5279"/>
                  <a:pt x="3554" y="5457"/>
                </a:cubicBezTo>
                <a:cubicBezTo>
                  <a:pt x="3056" y="6480"/>
                  <a:pt x="2320" y="6966"/>
                  <a:pt x="1465" y="7112"/>
                </a:cubicBezTo>
                <a:cubicBezTo>
                  <a:pt x="1038" y="7194"/>
                  <a:pt x="599" y="7226"/>
                  <a:pt x="160" y="7275"/>
                </a:cubicBezTo>
                <a:cubicBezTo>
                  <a:pt x="-6" y="7291"/>
                  <a:pt x="-30" y="7226"/>
                  <a:pt x="29" y="7015"/>
                </a:cubicBezTo>
                <a:cubicBezTo>
                  <a:pt x="302" y="6106"/>
                  <a:pt x="694" y="5344"/>
                  <a:pt x="1299" y="4808"/>
                </a:cubicBezTo>
                <a:cubicBezTo>
                  <a:pt x="1774" y="4386"/>
                  <a:pt x="2284" y="4289"/>
                  <a:pt x="2830" y="4467"/>
                </a:cubicBezTo>
                <a:cubicBezTo>
                  <a:pt x="3115" y="4565"/>
                  <a:pt x="3412" y="4678"/>
                  <a:pt x="3697" y="4776"/>
                </a:cubicBezTo>
                <a:cubicBezTo>
                  <a:pt x="3079" y="4337"/>
                  <a:pt x="2593" y="3721"/>
                  <a:pt x="2249" y="2909"/>
                </a:cubicBezTo>
                <a:cubicBezTo>
                  <a:pt x="2106" y="2569"/>
                  <a:pt x="2118" y="2520"/>
                  <a:pt x="2391" y="2439"/>
                </a:cubicBezTo>
                <a:cubicBezTo>
                  <a:pt x="3412" y="2147"/>
                  <a:pt x="4516" y="2861"/>
                  <a:pt x="4990" y="4143"/>
                </a:cubicBezTo>
                <a:cubicBezTo>
                  <a:pt x="5168" y="4630"/>
                  <a:pt x="5275" y="4711"/>
                  <a:pt x="5690" y="4678"/>
                </a:cubicBezTo>
                <a:cubicBezTo>
                  <a:pt x="5880" y="4662"/>
                  <a:pt x="6070" y="4662"/>
                  <a:pt x="6272" y="4581"/>
                </a:cubicBezTo>
                <a:cubicBezTo>
                  <a:pt x="5916" y="4126"/>
                  <a:pt x="5596" y="3672"/>
                  <a:pt x="5323" y="3185"/>
                </a:cubicBezTo>
                <a:cubicBezTo>
                  <a:pt x="4931" y="2487"/>
                  <a:pt x="4658" y="1708"/>
                  <a:pt x="4480" y="865"/>
                </a:cubicBezTo>
                <a:cubicBezTo>
                  <a:pt x="4421" y="556"/>
                  <a:pt x="4444" y="508"/>
                  <a:pt x="4670" y="556"/>
                </a:cubicBezTo>
                <a:cubicBezTo>
                  <a:pt x="5429" y="735"/>
                  <a:pt x="6058" y="1189"/>
                  <a:pt x="6509" y="2065"/>
                </a:cubicBezTo>
                <a:cubicBezTo>
                  <a:pt x="6770" y="2569"/>
                  <a:pt x="6830" y="3120"/>
                  <a:pt x="6711" y="3705"/>
                </a:cubicBezTo>
                <a:cubicBezTo>
                  <a:pt x="6687" y="3834"/>
                  <a:pt x="6652" y="3980"/>
                  <a:pt x="6640" y="4110"/>
                </a:cubicBezTo>
                <a:cubicBezTo>
                  <a:pt x="6604" y="4402"/>
                  <a:pt x="6699" y="4630"/>
                  <a:pt x="6901" y="4694"/>
                </a:cubicBezTo>
                <a:cubicBezTo>
                  <a:pt x="7423" y="4857"/>
                  <a:pt x="7945" y="4873"/>
                  <a:pt x="8479" y="4922"/>
                </a:cubicBezTo>
                <a:cubicBezTo>
                  <a:pt x="8479" y="4727"/>
                  <a:pt x="8385" y="4678"/>
                  <a:pt x="8313" y="4613"/>
                </a:cubicBezTo>
                <a:cubicBezTo>
                  <a:pt x="7815" y="4175"/>
                  <a:pt x="7554" y="3526"/>
                  <a:pt x="7447" y="2747"/>
                </a:cubicBezTo>
                <a:cubicBezTo>
                  <a:pt x="7328" y="1903"/>
                  <a:pt x="7305" y="1043"/>
                  <a:pt x="7257" y="199"/>
                </a:cubicBezTo>
                <a:cubicBezTo>
                  <a:pt x="7245" y="-28"/>
                  <a:pt x="7316" y="-28"/>
                  <a:pt x="7447" y="37"/>
                </a:cubicBezTo>
                <a:cubicBezTo>
                  <a:pt x="8693" y="654"/>
                  <a:pt x="9275" y="2260"/>
                  <a:pt x="8883" y="3980"/>
                </a:cubicBezTo>
                <a:cubicBezTo>
                  <a:pt x="8717" y="4711"/>
                  <a:pt x="8824" y="4987"/>
                  <a:pt x="9370" y="5149"/>
                </a:cubicBezTo>
                <a:cubicBezTo>
                  <a:pt x="9631" y="5230"/>
                  <a:pt x="9892" y="5311"/>
                  <a:pt x="10153" y="5409"/>
                </a:cubicBezTo>
                <a:cubicBezTo>
                  <a:pt x="10200" y="5262"/>
                  <a:pt x="10141" y="5165"/>
                  <a:pt x="10105" y="5068"/>
                </a:cubicBezTo>
                <a:cubicBezTo>
                  <a:pt x="9999" y="4727"/>
                  <a:pt x="9892" y="4386"/>
                  <a:pt x="9785" y="4045"/>
                </a:cubicBezTo>
                <a:cubicBezTo>
                  <a:pt x="9548" y="3315"/>
                  <a:pt x="9512" y="2552"/>
                  <a:pt x="9643" y="1790"/>
                </a:cubicBezTo>
                <a:cubicBezTo>
                  <a:pt x="9714" y="1368"/>
                  <a:pt x="9785" y="946"/>
                  <a:pt x="9856" y="524"/>
                </a:cubicBezTo>
                <a:cubicBezTo>
                  <a:pt x="9868" y="459"/>
                  <a:pt x="9856" y="361"/>
                  <a:pt x="9916" y="329"/>
                </a:cubicBezTo>
                <a:cubicBezTo>
                  <a:pt x="9987" y="297"/>
                  <a:pt x="10010" y="394"/>
                  <a:pt x="10034" y="459"/>
                </a:cubicBezTo>
                <a:cubicBezTo>
                  <a:pt x="10331" y="946"/>
                  <a:pt x="10639" y="1433"/>
                  <a:pt x="10901" y="1968"/>
                </a:cubicBezTo>
                <a:cubicBezTo>
                  <a:pt x="11328" y="2844"/>
                  <a:pt x="11257" y="3737"/>
                  <a:pt x="10936" y="4630"/>
                </a:cubicBezTo>
                <a:cubicBezTo>
                  <a:pt x="10865" y="4808"/>
                  <a:pt x="10794" y="4987"/>
                  <a:pt x="10723" y="5181"/>
                </a:cubicBezTo>
                <a:cubicBezTo>
                  <a:pt x="10639" y="5441"/>
                  <a:pt x="10675" y="5636"/>
                  <a:pt x="10877" y="5766"/>
                </a:cubicBezTo>
                <a:cubicBezTo>
                  <a:pt x="11292" y="6025"/>
                  <a:pt x="11708" y="6301"/>
                  <a:pt x="12159" y="6577"/>
                </a:cubicBezTo>
                <a:cubicBezTo>
                  <a:pt x="12159" y="6317"/>
                  <a:pt x="12099" y="6123"/>
                  <a:pt x="12028" y="5960"/>
                </a:cubicBezTo>
                <a:cubicBezTo>
                  <a:pt x="11613" y="5003"/>
                  <a:pt x="11625" y="4062"/>
                  <a:pt x="12016" y="3088"/>
                </a:cubicBezTo>
                <a:cubicBezTo>
                  <a:pt x="12171" y="2715"/>
                  <a:pt x="12254" y="2293"/>
                  <a:pt x="12372" y="1887"/>
                </a:cubicBezTo>
                <a:cubicBezTo>
                  <a:pt x="12455" y="1627"/>
                  <a:pt x="12503" y="1611"/>
                  <a:pt x="12657" y="1822"/>
                </a:cubicBezTo>
                <a:cubicBezTo>
                  <a:pt x="13310" y="2731"/>
                  <a:pt x="13440" y="4159"/>
                  <a:pt x="12954" y="5279"/>
                </a:cubicBezTo>
                <a:cubicBezTo>
                  <a:pt x="12847" y="5538"/>
                  <a:pt x="12716" y="5798"/>
                  <a:pt x="12598" y="6058"/>
                </a:cubicBezTo>
                <a:cubicBezTo>
                  <a:pt x="12479" y="6317"/>
                  <a:pt x="12479" y="6561"/>
                  <a:pt x="12657" y="6788"/>
                </a:cubicBezTo>
                <a:cubicBezTo>
                  <a:pt x="12918" y="7129"/>
                  <a:pt x="13215" y="7388"/>
                  <a:pt x="13512" y="7648"/>
                </a:cubicBezTo>
                <a:cubicBezTo>
                  <a:pt x="13642" y="7762"/>
                  <a:pt x="13773" y="7891"/>
                  <a:pt x="13903" y="8005"/>
                </a:cubicBezTo>
                <a:cubicBezTo>
                  <a:pt x="13951" y="8054"/>
                  <a:pt x="14010" y="8119"/>
                  <a:pt x="14081" y="8054"/>
                </a:cubicBezTo>
                <a:cubicBezTo>
                  <a:pt x="14152" y="7989"/>
                  <a:pt x="14129" y="7875"/>
                  <a:pt x="14105" y="7794"/>
                </a:cubicBezTo>
                <a:cubicBezTo>
                  <a:pt x="14046" y="7551"/>
                  <a:pt x="13963" y="7307"/>
                  <a:pt x="13856" y="7096"/>
                </a:cubicBezTo>
                <a:cubicBezTo>
                  <a:pt x="13523" y="6480"/>
                  <a:pt x="13500" y="5830"/>
                  <a:pt x="13737" y="5133"/>
                </a:cubicBezTo>
                <a:cubicBezTo>
                  <a:pt x="13927" y="4581"/>
                  <a:pt x="14105" y="3997"/>
                  <a:pt x="14295" y="3445"/>
                </a:cubicBezTo>
                <a:cubicBezTo>
                  <a:pt x="14402" y="3137"/>
                  <a:pt x="14437" y="3137"/>
                  <a:pt x="14615" y="3348"/>
                </a:cubicBezTo>
                <a:cubicBezTo>
                  <a:pt x="15327" y="4175"/>
                  <a:pt x="15517" y="5652"/>
                  <a:pt x="14853" y="6723"/>
                </a:cubicBezTo>
                <a:cubicBezTo>
                  <a:pt x="14734" y="6918"/>
                  <a:pt x="14627" y="7112"/>
                  <a:pt x="14532" y="7323"/>
                </a:cubicBezTo>
                <a:cubicBezTo>
                  <a:pt x="14319" y="7762"/>
                  <a:pt x="14331" y="8135"/>
                  <a:pt x="14592" y="8492"/>
                </a:cubicBezTo>
                <a:cubicBezTo>
                  <a:pt x="14888" y="8898"/>
                  <a:pt x="15221" y="9287"/>
                  <a:pt x="15541" y="9677"/>
                </a:cubicBezTo>
                <a:cubicBezTo>
                  <a:pt x="15577" y="9725"/>
                  <a:pt x="15624" y="9790"/>
                  <a:pt x="15683" y="9742"/>
                </a:cubicBezTo>
                <a:cubicBezTo>
                  <a:pt x="15755" y="9693"/>
                  <a:pt x="15719" y="9612"/>
                  <a:pt x="15719" y="9547"/>
                </a:cubicBezTo>
                <a:cubicBezTo>
                  <a:pt x="15707" y="9174"/>
                  <a:pt x="15624" y="8833"/>
                  <a:pt x="15505" y="8492"/>
                </a:cubicBezTo>
                <a:cubicBezTo>
                  <a:pt x="15114" y="7453"/>
                  <a:pt x="15244" y="6334"/>
                  <a:pt x="15826" y="5490"/>
                </a:cubicBezTo>
                <a:cubicBezTo>
                  <a:pt x="16051" y="5165"/>
                  <a:pt x="16194" y="4792"/>
                  <a:pt x="16336" y="4402"/>
                </a:cubicBezTo>
                <a:cubicBezTo>
                  <a:pt x="16443" y="4094"/>
                  <a:pt x="16479" y="4094"/>
                  <a:pt x="16633" y="4370"/>
                </a:cubicBezTo>
                <a:cubicBezTo>
                  <a:pt x="17298" y="5603"/>
                  <a:pt x="17298" y="6755"/>
                  <a:pt x="16657" y="8005"/>
                </a:cubicBezTo>
                <a:cubicBezTo>
                  <a:pt x="16502" y="8313"/>
                  <a:pt x="16336" y="8589"/>
                  <a:pt x="16170" y="8898"/>
                </a:cubicBezTo>
                <a:cubicBezTo>
                  <a:pt x="15850" y="9514"/>
                  <a:pt x="15885" y="10099"/>
                  <a:pt x="16265" y="10650"/>
                </a:cubicBezTo>
                <a:cubicBezTo>
                  <a:pt x="16407" y="10861"/>
                  <a:pt x="16550" y="11040"/>
                  <a:pt x="16763" y="11186"/>
                </a:cubicBezTo>
                <a:cubicBezTo>
                  <a:pt x="16775" y="10780"/>
                  <a:pt x="16787" y="10407"/>
                  <a:pt x="16811" y="10034"/>
                </a:cubicBezTo>
                <a:cubicBezTo>
                  <a:pt x="16930" y="8638"/>
                  <a:pt x="17381" y="7567"/>
                  <a:pt x="18354" y="6999"/>
                </a:cubicBezTo>
                <a:cubicBezTo>
                  <a:pt x="18556" y="6885"/>
                  <a:pt x="18627" y="6950"/>
                  <a:pt x="18674" y="7226"/>
                </a:cubicBezTo>
                <a:cubicBezTo>
                  <a:pt x="18947" y="8784"/>
                  <a:pt x="18413" y="10456"/>
                  <a:pt x="17369" y="11283"/>
                </a:cubicBezTo>
                <a:cubicBezTo>
                  <a:pt x="16989" y="11575"/>
                  <a:pt x="16965" y="11721"/>
                  <a:pt x="17214" y="12192"/>
                </a:cubicBezTo>
                <a:cubicBezTo>
                  <a:pt x="17452" y="12646"/>
                  <a:pt x="17701" y="13101"/>
                  <a:pt x="17950" y="13555"/>
                </a:cubicBezTo>
                <a:cubicBezTo>
                  <a:pt x="17986" y="13620"/>
                  <a:pt x="18010" y="13701"/>
                  <a:pt x="18081" y="13669"/>
                </a:cubicBezTo>
                <a:cubicBezTo>
                  <a:pt x="18105" y="13653"/>
                  <a:pt x="18116" y="13571"/>
                  <a:pt x="18128" y="13523"/>
                </a:cubicBezTo>
                <a:cubicBezTo>
                  <a:pt x="18199" y="12208"/>
                  <a:pt x="18745" y="11251"/>
                  <a:pt x="19434" y="10423"/>
                </a:cubicBezTo>
                <a:cubicBezTo>
                  <a:pt x="19600" y="10228"/>
                  <a:pt x="19766" y="10050"/>
                  <a:pt x="19920" y="9855"/>
                </a:cubicBezTo>
                <a:cubicBezTo>
                  <a:pt x="20027" y="9725"/>
                  <a:pt x="20098" y="9742"/>
                  <a:pt x="20134" y="9952"/>
                </a:cubicBezTo>
                <a:cubicBezTo>
                  <a:pt x="20419" y="11527"/>
                  <a:pt x="20015" y="13344"/>
                  <a:pt x="18745" y="13912"/>
                </a:cubicBezTo>
                <a:cubicBezTo>
                  <a:pt x="18389" y="14074"/>
                  <a:pt x="18318" y="14367"/>
                  <a:pt x="18484" y="14821"/>
                </a:cubicBezTo>
                <a:cubicBezTo>
                  <a:pt x="18567" y="15048"/>
                  <a:pt x="18674" y="15243"/>
                  <a:pt x="18757" y="15470"/>
                </a:cubicBezTo>
                <a:cubicBezTo>
                  <a:pt x="18840" y="15714"/>
                  <a:pt x="18912" y="15649"/>
                  <a:pt x="19007" y="15470"/>
                </a:cubicBezTo>
                <a:cubicBezTo>
                  <a:pt x="19220" y="15048"/>
                  <a:pt x="19398" y="14578"/>
                  <a:pt x="19671" y="14204"/>
                </a:cubicBezTo>
                <a:cubicBezTo>
                  <a:pt x="20027" y="13717"/>
                  <a:pt x="20443" y="13523"/>
                  <a:pt x="20941" y="13506"/>
                </a:cubicBezTo>
                <a:cubicBezTo>
                  <a:pt x="21095" y="13506"/>
                  <a:pt x="21131" y="13588"/>
                  <a:pt x="21119" y="13782"/>
                </a:cubicBezTo>
                <a:cubicBezTo>
                  <a:pt x="21072" y="14870"/>
                  <a:pt x="20419" y="15892"/>
                  <a:pt x="19636" y="16071"/>
                </a:cubicBezTo>
                <a:cubicBezTo>
                  <a:pt x="19137" y="16184"/>
                  <a:pt x="19125" y="16233"/>
                  <a:pt x="19351" y="16850"/>
                </a:cubicBezTo>
                <a:cubicBezTo>
                  <a:pt x="19446" y="17093"/>
                  <a:pt x="19541" y="17320"/>
                  <a:pt x="19636" y="17580"/>
                </a:cubicBezTo>
                <a:cubicBezTo>
                  <a:pt x="19802" y="17320"/>
                  <a:pt x="19849" y="17012"/>
                  <a:pt x="19944" y="16752"/>
                </a:cubicBezTo>
                <a:cubicBezTo>
                  <a:pt x="20110" y="16282"/>
                  <a:pt x="20360" y="15941"/>
                  <a:pt x="20716" y="15746"/>
                </a:cubicBezTo>
                <a:cubicBezTo>
                  <a:pt x="20929" y="15632"/>
                  <a:pt x="21119" y="15470"/>
                  <a:pt x="21309" y="15259"/>
                </a:cubicBezTo>
                <a:cubicBezTo>
                  <a:pt x="21428" y="15146"/>
                  <a:pt x="21511" y="15210"/>
                  <a:pt x="21534" y="15438"/>
                </a:cubicBez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" name="Shape">
            <a:extLst>
              <a:ext uri="{FF2B5EF4-FFF2-40B4-BE49-F238E27FC236}">
                <a16:creationId xmlns:a16="http://schemas.microsoft.com/office/drawing/2014/main" id="{55ABC103-BF7A-4B41-B40E-C435EEDB17D6}"/>
              </a:ext>
            </a:extLst>
          </p:cNvPr>
          <p:cNvSpPr/>
          <p:nvPr/>
        </p:nvSpPr>
        <p:spPr>
          <a:xfrm>
            <a:off x="9736656" y="0"/>
            <a:ext cx="2152734" cy="1862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368" y="5858"/>
                </a:moveTo>
                <a:cubicBezTo>
                  <a:pt x="11807" y="5560"/>
                  <a:pt x="12227" y="5251"/>
                  <a:pt x="12637" y="4931"/>
                </a:cubicBezTo>
                <a:cubicBezTo>
                  <a:pt x="13067" y="4600"/>
                  <a:pt x="13468" y="4225"/>
                  <a:pt x="13850" y="3806"/>
                </a:cubicBezTo>
                <a:cubicBezTo>
                  <a:pt x="14317" y="3287"/>
                  <a:pt x="14756" y="2747"/>
                  <a:pt x="15148" y="2140"/>
                </a:cubicBezTo>
                <a:cubicBezTo>
                  <a:pt x="15596" y="1456"/>
                  <a:pt x="16007" y="761"/>
                  <a:pt x="16369" y="33"/>
                </a:cubicBezTo>
                <a:lnTo>
                  <a:pt x="15568" y="33"/>
                </a:lnTo>
                <a:cubicBezTo>
                  <a:pt x="15434" y="177"/>
                  <a:pt x="15291" y="309"/>
                  <a:pt x="15148" y="441"/>
                </a:cubicBezTo>
                <a:cubicBezTo>
                  <a:pt x="14460" y="1081"/>
                  <a:pt x="13840" y="1975"/>
                  <a:pt x="13181" y="2923"/>
                </a:cubicBezTo>
                <a:cubicBezTo>
                  <a:pt x="12561" y="3828"/>
                  <a:pt x="11855" y="4666"/>
                  <a:pt x="11110" y="5472"/>
                </a:cubicBezTo>
                <a:cubicBezTo>
                  <a:pt x="10977" y="5615"/>
                  <a:pt x="10805" y="5615"/>
                  <a:pt x="10690" y="5483"/>
                </a:cubicBezTo>
                <a:cubicBezTo>
                  <a:pt x="10595" y="5372"/>
                  <a:pt x="10480" y="5295"/>
                  <a:pt x="10385" y="5196"/>
                </a:cubicBezTo>
                <a:cubicBezTo>
                  <a:pt x="10289" y="5108"/>
                  <a:pt x="10299" y="5008"/>
                  <a:pt x="10404" y="4920"/>
                </a:cubicBezTo>
                <a:cubicBezTo>
                  <a:pt x="11425" y="4115"/>
                  <a:pt x="12303" y="3089"/>
                  <a:pt x="13162" y="2195"/>
                </a:cubicBezTo>
                <a:cubicBezTo>
                  <a:pt x="13649" y="1688"/>
                  <a:pt x="14126" y="1180"/>
                  <a:pt x="14518" y="530"/>
                </a:cubicBezTo>
                <a:cubicBezTo>
                  <a:pt x="14623" y="353"/>
                  <a:pt x="14728" y="188"/>
                  <a:pt x="14833" y="22"/>
                </a:cubicBezTo>
                <a:lnTo>
                  <a:pt x="13764" y="22"/>
                </a:lnTo>
                <a:cubicBezTo>
                  <a:pt x="13057" y="695"/>
                  <a:pt x="12370" y="1511"/>
                  <a:pt x="11683" y="2515"/>
                </a:cubicBezTo>
                <a:cubicBezTo>
                  <a:pt x="11177" y="3265"/>
                  <a:pt x="10614" y="3938"/>
                  <a:pt x="10022" y="4600"/>
                </a:cubicBezTo>
                <a:cubicBezTo>
                  <a:pt x="9936" y="4688"/>
                  <a:pt x="9869" y="4722"/>
                  <a:pt x="9793" y="4655"/>
                </a:cubicBezTo>
                <a:cubicBezTo>
                  <a:pt x="9564" y="4457"/>
                  <a:pt x="9335" y="4258"/>
                  <a:pt x="9106" y="4071"/>
                </a:cubicBezTo>
                <a:cubicBezTo>
                  <a:pt x="9029" y="4005"/>
                  <a:pt x="9029" y="3949"/>
                  <a:pt x="9134" y="3883"/>
                </a:cubicBezTo>
                <a:cubicBezTo>
                  <a:pt x="9717" y="3563"/>
                  <a:pt x="10270" y="3199"/>
                  <a:pt x="10776" y="2747"/>
                </a:cubicBezTo>
                <a:cubicBezTo>
                  <a:pt x="11206" y="2372"/>
                  <a:pt x="11587" y="1920"/>
                  <a:pt x="11883" y="1313"/>
                </a:cubicBezTo>
                <a:cubicBezTo>
                  <a:pt x="12084" y="894"/>
                  <a:pt x="12275" y="452"/>
                  <a:pt x="12456" y="11"/>
                </a:cubicBezTo>
                <a:lnTo>
                  <a:pt x="11826" y="11"/>
                </a:lnTo>
                <a:cubicBezTo>
                  <a:pt x="11807" y="44"/>
                  <a:pt x="11778" y="77"/>
                  <a:pt x="11759" y="99"/>
                </a:cubicBezTo>
                <a:cubicBezTo>
                  <a:pt x="11215" y="872"/>
                  <a:pt x="10604" y="1544"/>
                  <a:pt x="10013" y="2350"/>
                </a:cubicBezTo>
                <a:cubicBezTo>
                  <a:pt x="9698" y="2769"/>
                  <a:pt x="9363" y="3166"/>
                  <a:pt x="9029" y="3563"/>
                </a:cubicBezTo>
                <a:cubicBezTo>
                  <a:pt x="8877" y="3740"/>
                  <a:pt x="8753" y="3773"/>
                  <a:pt x="8609" y="3618"/>
                </a:cubicBezTo>
                <a:cubicBezTo>
                  <a:pt x="8495" y="3497"/>
                  <a:pt x="8361" y="3398"/>
                  <a:pt x="8237" y="3298"/>
                </a:cubicBezTo>
                <a:cubicBezTo>
                  <a:pt x="8151" y="3221"/>
                  <a:pt x="8123" y="3166"/>
                  <a:pt x="8256" y="3067"/>
                </a:cubicBezTo>
                <a:cubicBezTo>
                  <a:pt x="8552" y="2835"/>
                  <a:pt x="8839" y="2603"/>
                  <a:pt x="9115" y="2350"/>
                </a:cubicBezTo>
                <a:cubicBezTo>
                  <a:pt x="9888" y="1633"/>
                  <a:pt x="10633" y="916"/>
                  <a:pt x="11234" y="0"/>
                </a:cubicBezTo>
                <a:lnTo>
                  <a:pt x="9850" y="0"/>
                </a:lnTo>
                <a:cubicBezTo>
                  <a:pt x="9325" y="849"/>
                  <a:pt x="8762" y="1666"/>
                  <a:pt x="8132" y="2427"/>
                </a:cubicBezTo>
                <a:cubicBezTo>
                  <a:pt x="8027" y="2548"/>
                  <a:pt x="7951" y="2692"/>
                  <a:pt x="7827" y="2780"/>
                </a:cubicBezTo>
                <a:cubicBezTo>
                  <a:pt x="7722" y="2857"/>
                  <a:pt x="7445" y="2736"/>
                  <a:pt x="7445" y="2603"/>
                </a:cubicBezTo>
                <a:cubicBezTo>
                  <a:pt x="7445" y="2493"/>
                  <a:pt x="7531" y="2438"/>
                  <a:pt x="7588" y="2383"/>
                </a:cubicBezTo>
                <a:cubicBezTo>
                  <a:pt x="8046" y="1920"/>
                  <a:pt x="8495" y="1434"/>
                  <a:pt x="8905" y="927"/>
                </a:cubicBezTo>
                <a:cubicBezTo>
                  <a:pt x="9144" y="629"/>
                  <a:pt x="9383" y="320"/>
                  <a:pt x="9602" y="0"/>
                </a:cubicBezTo>
                <a:lnTo>
                  <a:pt x="8543" y="0"/>
                </a:lnTo>
                <a:cubicBezTo>
                  <a:pt x="8132" y="739"/>
                  <a:pt x="7703" y="1478"/>
                  <a:pt x="7206" y="2151"/>
                </a:cubicBezTo>
                <a:cubicBezTo>
                  <a:pt x="7111" y="2284"/>
                  <a:pt x="7035" y="2317"/>
                  <a:pt x="6930" y="2228"/>
                </a:cubicBezTo>
                <a:cubicBezTo>
                  <a:pt x="6748" y="2063"/>
                  <a:pt x="6557" y="1886"/>
                  <a:pt x="6357" y="1765"/>
                </a:cubicBezTo>
                <a:cubicBezTo>
                  <a:pt x="6214" y="1677"/>
                  <a:pt x="6185" y="1611"/>
                  <a:pt x="6338" y="1511"/>
                </a:cubicBezTo>
                <a:cubicBezTo>
                  <a:pt x="6767" y="1236"/>
                  <a:pt x="7168" y="916"/>
                  <a:pt x="7550" y="563"/>
                </a:cubicBezTo>
                <a:cubicBezTo>
                  <a:pt x="7731" y="397"/>
                  <a:pt x="7894" y="210"/>
                  <a:pt x="8037" y="0"/>
                </a:cubicBezTo>
                <a:lnTo>
                  <a:pt x="6949" y="0"/>
                </a:lnTo>
                <a:cubicBezTo>
                  <a:pt x="6720" y="298"/>
                  <a:pt x="6481" y="585"/>
                  <a:pt x="6233" y="860"/>
                </a:cubicBezTo>
                <a:cubicBezTo>
                  <a:pt x="5803" y="1324"/>
                  <a:pt x="5803" y="1335"/>
                  <a:pt x="5412" y="1026"/>
                </a:cubicBezTo>
                <a:cubicBezTo>
                  <a:pt x="5097" y="772"/>
                  <a:pt x="5106" y="783"/>
                  <a:pt x="5479" y="463"/>
                </a:cubicBezTo>
                <a:cubicBezTo>
                  <a:pt x="5651" y="320"/>
                  <a:pt x="5822" y="165"/>
                  <a:pt x="5985" y="11"/>
                </a:cubicBezTo>
                <a:lnTo>
                  <a:pt x="5269" y="11"/>
                </a:lnTo>
                <a:cubicBezTo>
                  <a:pt x="5164" y="143"/>
                  <a:pt x="5068" y="265"/>
                  <a:pt x="4963" y="397"/>
                </a:cubicBezTo>
                <a:cubicBezTo>
                  <a:pt x="4830" y="552"/>
                  <a:pt x="4753" y="518"/>
                  <a:pt x="4648" y="452"/>
                </a:cubicBezTo>
                <a:cubicBezTo>
                  <a:pt x="4429" y="287"/>
                  <a:pt x="4400" y="243"/>
                  <a:pt x="4524" y="11"/>
                </a:cubicBezTo>
                <a:lnTo>
                  <a:pt x="3245" y="11"/>
                </a:lnTo>
                <a:cubicBezTo>
                  <a:pt x="3303" y="66"/>
                  <a:pt x="3283" y="132"/>
                  <a:pt x="3207" y="254"/>
                </a:cubicBezTo>
                <a:cubicBezTo>
                  <a:pt x="2711" y="1004"/>
                  <a:pt x="2186" y="1721"/>
                  <a:pt x="1737" y="2471"/>
                </a:cubicBezTo>
                <a:cubicBezTo>
                  <a:pt x="1441" y="2968"/>
                  <a:pt x="993" y="3343"/>
                  <a:pt x="506" y="3674"/>
                </a:cubicBezTo>
                <a:cubicBezTo>
                  <a:pt x="449" y="3718"/>
                  <a:pt x="382" y="3762"/>
                  <a:pt x="325" y="3795"/>
                </a:cubicBezTo>
                <a:cubicBezTo>
                  <a:pt x="344" y="3850"/>
                  <a:pt x="382" y="3817"/>
                  <a:pt x="410" y="3806"/>
                </a:cubicBezTo>
                <a:cubicBezTo>
                  <a:pt x="792" y="3607"/>
                  <a:pt x="1193" y="3497"/>
                  <a:pt x="1584" y="3376"/>
                </a:cubicBezTo>
                <a:cubicBezTo>
                  <a:pt x="1842" y="3287"/>
                  <a:pt x="2062" y="3144"/>
                  <a:pt x="2253" y="2934"/>
                </a:cubicBezTo>
                <a:cubicBezTo>
                  <a:pt x="2902" y="2217"/>
                  <a:pt x="3264" y="1368"/>
                  <a:pt x="3522" y="485"/>
                </a:cubicBezTo>
                <a:cubicBezTo>
                  <a:pt x="3579" y="309"/>
                  <a:pt x="3618" y="276"/>
                  <a:pt x="3742" y="364"/>
                </a:cubicBezTo>
                <a:cubicBezTo>
                  <a:pt x="4200" y="684"/>
                  <a:pt x="4142" y="552"/>
                  <a:pt x="3894" y="1147"/>
                </a:cubicBezTo>
                <a:cubicBezTo>
                  <a:pt x="3684" y="1666"/>
                  <a:pt x="3388" y="2151"/>
                  <a:pt x="3264" y="2681"/>
                </a:cubicBezTo>
                <a:cubicBezTo>
                  <a:pt x="3188" y="3001"/>
                  <a:pt x="3112" y="3332"/>
                  <a:pt x="2978" y="3640"/>
                </a:cubicBezTo>
                <a:cubicBezTo>
                  <a:pt x="2701" y="4280"/>
                  <a:pt x="2195" y="4722"/>
                  <a:pt x="1584" y="5075"/>
                </a:cubicBezTo>
                <a:cubicBezTo>
                  <a:pt x="1098" y="5361"/>
                  <a:pt x="611" y="5648"/>
                  <a:pt x="105" y="5902"/>
                </a:cubicBezTo>
                <a:cubicBezTo>
                  <a:pt x="67" y="5924"/>
                  <a:pt x="19" y="5935"/>
                  <a:pt x="0" y="6001"/>
                </a:cubicBezTo>
                <a:cubicBezTo>
                  <a:pt x="191" y="6001"/>
                  <a:pt x="353" y="5913"/>
                  <a:pt x="506" y="5847"/>
                </a:cubicBezTo>
                <a:cubicBezTo>
                  <a:pt x="1260" y="5538"/>
                  <a:pt x="1995" y="5185"/>
                  <a:pt x="2663" y="4722"/>
                </a:cubicBezTo>
                <a:cubicBezTo>
                  <a:pt x="2997" y="4479"/>
                  <a:pt x="3283" y="4192"/>
                  <a:pt x="3493" y="3850"/>
                </a:cubicBezTo>
                <a:cubicBezTo>
                  <a:pt x="3770" y="3387"/>
                  <a:pt x="4018" y="2890"/>
                  <a:pt x="4123" y="2361"/>
                </a:cubicBezTo>
                <a:cubicBezTo>
                  <a:pt x="4200" y="1942"/>
                  <a:pt x="4305" y="1533"/>
                  <a:pt x="4381" y="1114"/>
                </a:cubicBezTo>
                <a:cubicBezTo>
                  <a:pt x="4419" y="916"/>
                  <a:pt x="4467" y="905"/>
                  <a:pt x="4610" y="1004"/>
                </a:cubicBezTo>
                <a:cubicBezTo>
                  <a:pt x="4639" y="1026"/>
                  <a:pt x="4667" y="1048"/>
                  <a:pt x="4706" y="1059"/>
                </a:cubicBezTo>
                <a:cubicBezTo>
                  <a:pt x="4839" y="1125"/>
                  <a:pt x="4830" y="1258"/>
                  <a:pt x="4763" y="1445"/>
                </a:cubicBezTo>
                <a:cubicBezTo>
                  <a:pt x="4142" y="3023"/>
                  <a:pt x="3484" y="4556"/>
                  <a:pt x="2701" y="6023"/>
                </a:cubicBezTo>
                <a:cubicBezTo>
                  <a:pt x="2444" y="6498"/>
                  <a:pt x="2281" y="7016"/>
                  <a:pt x="2052" y="7502"/>
                </a:cubicBezTo>
                <a:cubicBezTo>
                  <a:pt x="1747" y="8174"/>
                  <a:pt x="1298" y="8781"/>
                  <a:pt x="859" y="9377"/>
                </a:cubicBezTo>
                <a:cubicBezTo>
                  <a:pt x="792" y="9465"/>
                  <a:pt x="706" y="9542"/>
                  <a:pt x="687" y="9675"/>
                </a:cubicBezTo>
                <a:cubicBezTo>
                  <a:pt x="878" y="9587"/>
                  <a:pt x="993" y="9454"/>
                  <a:pt x="1107" y="9322"/>
                </a:cubicBezTo>
                <a:cubicBezTo>
                  <a:pt x="1814" y="8561"/>
                  <a:pt x="2501" y="7755"/>
                  <a:pt x="3093" y="6884"/>
                </a:cubicBezTo>
                <a:cubicBezTo>
                  <a:pt x="3742" y="5924"/>
                  <a:pt x="4305" y="4898"/>
                  <a:pt x="4753" y="3806"/>
                </a:cubicBezTo>
                <a:cubicBezTo>
                  <a:pt x="5049" y="3067"/>
                  <a:pt x="5106" y="2350"/>
                  <a:pt x="5145" y="1622"/>
                </a:cubicBezTo>
                <a:cubicBezTo>
                  <a:pt x="5145" y="1566"/>
                  <a:pt x="5126" y="1511"/>
                  <a:pt x="5183" y="1445"/>
                </a:cubicBezTo>
                <a:cubicBezTo>
                  <a:pt x="5374" y="1555"/>
                  <a:pt x="5555" y="1710"/>
                  <a:pt x="5727" y="1864"/>
                </a:cubicBezTo>
                <a:cubicBezTo>
                  <a:pt x="5803" y="1931"/>
                  <a:pt x="5756" y="2030"/>
                  <a:pt x="5717" y="2129"/>
                </a:cubicBezTo>
                <a:cubicBezTo>
                  <a:pt x="5488" y="2813"/>
                  <a:pt x="5221" y="3486"/>
                  <a:pt x="4935" y="4148"/>
                </a:cubicBezTo>
                <a:cubicBezTo>
                  <a:pt x="4391" y="5428"/>
                  <a:pt x="3971" y="6696"/>
                  <a:pt x="3722" y="8020"/>
                </a:cubicBezTo>
                <a:cubicBezTo>
                  <a:pt x="3570" y="8836"/>
                  <a:pt x="3312" y="9631"/>
                  <a:pt x="3016" y="10425"/>
                </a:cubicBezTo>
                <a:cubicBezTo>
                  <a:pt x="2749" y="11142"/>
                  <a:pt x="2548" y="11881"/>
                  <a:pt x="2291" y="12609"/>
                </a:cubicBezTo>
                <a:cubicBezTo>
                  <a:pt x="2396" y="12631"/>
                  <a:pt x="2396" y="12576"/>
                  <a:pt x="2415" y="12543"/>
                </a:cubicBezTo>
                <a:cubicBezTo>
                  <a:pt x="2825" y="11738"/>
                  <a:pt x="3198" y="10921"/>
                  <a:pt x="3560" y="10105"/>
                </a:cubicBezTo>
                <a:cubicBezTo>
                  <a:pt x="3923" y="9311"/>
                  <a:pt x="4257" y="8505"/>
                  <a:pt x="4677" y="7722"/>
                </a:cubicBezTo>
                <a:cubicBezTo>
                  <a:pt x="5240" y="6685"/>
                  <a:pt x="5584" y="5582"/>
                  <a:pt x="5784" y="4446"/>
                </a:cubicBezTo>
                <a:cubicBezTo>
                  <a:pt x="5899" y="3795"/>
                  <a:pt x="6042" y="3133"/>
                  <a:pt x="6156" y="2482"/>
                </a:cubicBezTo>
                <a:cubicBezTo>
                  <a:pt x="6185" y="2317"/>
                  <a:pt x="6233" y="2261"/>
                  <a:pt x="6357" y="2339"/>
                </a:cubicBezTo>
                <a:cubicBezTo>
                  <a:pt x="6596" y="2504"/>
                  <a:pt x="6596" y="2559"/>
                  <a:pt x="6500" y="2945"/>
                </a:cubicBezTo>
                <a:cubicBezTo>
                  <a:pt x="6071" y="4578"/>
                  <a:pt x="5526" y="6167"/>
                  <a:pt x="5288" y="7821"/>
                </a:cubicBezTo>
                <a:cubicBezTo>
                  <a:pt x="5211" y="8351"/>
                  <a:pt x="5202" y="8892"/>
                  <a:pt x="5107" y="9432"/>
                </a:cubicBezTo>
                <a:cubicBezTo>
                  <a:pt x="4935" y="10337"/>
                  <a:pt x="4715" y="11241"/>
                  <a:pt x="4190" y="12047"/>
                </a:cubicBezTo>
                <a:cubicBezTo>
                  <a:pt x="3980" y="12378"/>
                  <a:pt x="3818" y="12720"/>
                  <a:pt x="3646" y="13117"/>
                </a:cubicBezTo>
                <a:cubicBezTo>
                  <a:pt x="3789" y="13050"/>
                  <a:pt x="3827" y="12951"/>
                  <a:pt x="3875" y="12874"/>
                </a:cubicBezTo>
                <a:cubicBezTo>
                  <a:pt x="4629" y="11727"/>
                  <a:pt x="5316" y="10535"/>
                  <a:pt x="5918" y="9289"/>
                </a:cubicBezTo>
                <a:cubicBezTo>
                  <a:pt x="6290" y="8516"/>
                  <a:pt x="6471" y="7689"/>
                  <a:pt x="6691" y="6873"/>
                </a:cubicBezTo>
                <a:cubicBezTo>
                  <a:pt x="6977" y="5803"/>
                  <a:pt x="7101" y="4733"/>
                  <a:pt x="7054" y="3685"/>
                </a:cubicBezTo>
                <a:cubicBezTo>
                  <a:pt x="7044" y="3508"/>
                  <a:pt x="7063" y="3332"/>
                  <a:pt x="7063" y="3155"/>
                </a:cubicBezTo>
                <a:cubicBezTo>
                  <a:pt x="7063" y="3100"/>
                  <a:pt x="7063" y="3045"/>
                  <a:pt x="7101" y="3001"/>
                </a:cubicBezTo>
                <a:cubicBezTo>
                  <a:pt x="7149" y="2956"/>
                  <a:pt x="7178" y="3012"/>
                  <a:pt x="7216" y="3034"/>
                </a:cubicBezTo>
                <a:cubicBezTo>
                  <a:pt x="7225" y="3034"/>
                  <a:pt x="7225" y="3045"/>
                  <a:pt x="7225" y="3045"/>
                </a:cubicBezTo>
                <a:cubicBezTo>
                  <a:pt x="7617" y="3221"/>
                  <a:pt x="7741" y="3563"/>
                  <a:pt x="7588" y="4170"/>
                </a:cubicBezTo>
                <a:cubicBezTo>
                  <a:pt x="7397" y="4909"/>
                  <a:pt x="7273" y="5659"/>
                  <a:pt x="7111" y="6409"/>
                </a:cubicBezTo>
                <a:cubicBezTo>
                  <a:pt x="6882" y="7468"/>
                  <a:pt x="6786" y="8550"/>
                  <a:pt x="6882" y="9609"/>
                </a:cubicBezTo>
                <a:cubicBezTo>
                  <a:pt x="6949" y="10370"/>
                  <a:pt x="6872" y="11153"/>
                  <a:pt x="6729" y="11936"/>
                </a:cubicBezTo>
                <a:cubicBezTo>
                  <a:pt x="6567" y="12863"/>
                  <a:pt x="6347" y="13779"/>
                  <a:pt x="6090" y="14705"/>
                </a:cubicBezTo>
                <a:cubicBezTo>
                  <a:pt x="6061" y="14793"/>
                  <a:pt x="6013" y="14882"/>
                  <a:pt x="6090" y="15047"/>
                </a:cubicBezTo>
                <a:cubicBezTo>
                  <a:pt x="6815" y="12907"/>
                  <a:pt x="7483" y="10833"/>
                  <a:pt x="7980" y="8682"/>
                </a:cubicBezTo>
                <a:cubicBezTo>
                  <a:pt x="7789" y="10888"/>
                  <a:pt x="7531" y="13128"/>
                  <a:pt x="6729" y="15290"/>
                </a:cubicBezTo>
                <a:cubicBezTo>
                  <a:pt x="7015" y="14915"/>
                  <a:pt x="7178" y="14485"/>
                  <a:pt x="7378" y="14065"/>
                </a:cubicBezTo>
                <a:cubicBezTo>
                  <a:pt x="7722" y="13326"/>
                  <a:pt x="8018" y="12554"/>
                  <a:pt x="8304" y="11793"/>
                </a:cubicBezTo>
                <a:cubicBezTo>
                  <a:pt x="8686" y="10767"/>
                  <a:pt x="8944" y="9708"/>
                  <a:pt x="9020" y="8638"/>
                </a:cubicBezTo>
                <a:cubicBezTo>
                  <a:pt x="9106" y="7435"/>
                  <a:pt x="9163" y="6233"/>
                  <a:pt x="9192" y="5053"/>
                </a:cubicBezTo>
                <a:cubicBezTo>
                  <a:pt x="9192" y="4997"/>
                  <a:pt x="9201" y="4931"/>
                  <a:pt x="9201" y="4876"/>
                </a:cubicBezTo>
                <a:cubicBezTo>
                  <a:pt x="9201" y="4777"/>
                  <a:pt x="9239" y="4722"/>
                  <a:pt x="9306" y="4777"/>
                </a:cubicBezTo>
                <a:cubicBezTo>
                  <a:pt x="9554" y="4997"/>
                  <a:pt x="9803" y="5229"/>
                  <a:pt x="10051" y="5472"/>
                </a:cubicBezTo>
                <a:cubicBezTo>
                  <a:pt x="10127" y="5549"/>
                  <a:pt x="10070" y="5670"/>
                  <a:pt x="10051" y="5770"/>
                </a:cubicBezTo>
                <a:cubicBezTo>
                  <a:pt x="10013" y="5924"/>
                  <a:pt x="9974" y="6089"/>
                  <a:pt x="9927" y="6244"/>
                </a:cubicBezTo>
                <a:cubicBezTo>
                  <a:pt x="9535" y="7413"/>
                  <a:pt x="9182" y="8539"/>
                  <a:pt x="9239" y="9774"/>
                </a:cubicBezTo>
                <a:cubicBezTo>
                  <a:pt x="9268" y="10425"/>
                  <a:pt x="9077" y="11065"/>
                  <a:pt x="8820" y="11660"/>
                </a:cubicBezTo>
                <a:cubicBezTo>
                  <a:pt x="8285" y="12907"/>
                  <a:pt x="8180" y="14121"/>
                  <a:pt x="8314" y="15422"/>
                </a:cubicBezTo>
                <a:cubicBezTo>
                  <a:pt x="8352" y="15764"/>
                  <a:pt x="8409" y="16095"/>
                  <a:pt x="8485" y="16426"/>
                </a:cubicBezTo>
                <a:cubicBezTo>
                  <a:pt x="8505" y="16525"/>
                  <a:pt x="8485" y="16702"/>
                  <a:pt x="8590" y="16680"/>
                </a:cubicBezTo>
                <a:cubicBezTo>
                  <a:pt x="8705" y="16658"/>
                  <a:pt x="8648" y="16492"/>
                  <a:pt x="8648" y="16393"/>
                </a:cubicBezTo>
                <a:cubicBezTo>
                  <a:pt x="8629" y="15764"/>
                  <a:pt x="8610" y="15146"/>
                  <a:pt x="8648" y="14529"/>
                </a:cubicBezTo>
                <a:cubicBezTo>
                  <a:pt x="8705" y="13657"/>
                  <a:pt x="8905" y="12841"/>
                  <a:pt x="9230" y="12025"/>
                </a:cubicBezTo>
                <a:cubicBezTo>
                  <a:pt x="9593" y="11120"/>
                  <a:pt x="9955" y="10193"/>
                  <a:pt x="10127" y="9211"/>
                </a:cubicBezTo>
                <a:cubicBezTo>
                  <a:pt x="10280" y="8362"/>
                  <a:pt x="10366" y="7513"/>
                  <a:pt x="10404" y="6663"/>
                </a:cubicBezTo>
                <a:cubicBezTo>
                  <a:pt x="10414" y="6476"/>
                  <a:pt x="10433" y="6277"/>
                  <a:pt x="10442" y="6089"/>
                </a:cubicBezTo>
                <a:cubicBezTo>
                  <a:pt x="10452" y="5935"/>
                  <a:pt x="10490" y="5869"/>
                  <a:pt x="10595" y="5968"/>
                </a:cubicBezTo>
                <a:cubicBezTo>
                  <a:pt x="10690" y="6067"/>
                  <a:pt x="10795" y="6167"/>
                  <a:pt x="10900" y="6266"/>
                </a:cubicBezTo>
                <a:cubicBezTo>
                  <a:pt x="10996" y="6354"/>
                  <a:pt x="11024" y="6476"/>
                  <a:pt x="10996" y="6663"/>
                </a:cubicBezTo>
                <a:cubicBezTo>
                  <a:pt x="10843" y="7810"/>
                  <a:pt x="10604" y="8958"/>
                  <a:pt x="10442" y="10116"/>
                </a:cubicBezTo>
                <a:cubicBezTo>
                  <a:pt x="10309" y="11076"/>
                  <a:pt x="10289" y="12036"/>
                  <a:pt x="10404" y="12984"/>
                </a:cubicBezTo>
                <a:cubicBezTo>
                  <a:pt x="10480" y="13613"/>
                  <a:pt x="10375" y="14242"/>
                  <a:pt x="10299" y="14871"/>
                </a:cubicBezTo>
                <a:cubicBezTo>
                  <a:pt x="10175" y="15897"/>
                  <a:pt x="9946" y="16923"/>
                  <a:pt x="9707" y="17949"/>
                </a:cubicBezTo>
                <a:cubicBezTo>
                  <a:pt x="9698" y="17993"/>
                  <a:pt x="9688" y="18037"/>
                  <a:pt x="9679" y="18125"/>
                </a:cubicBezTo>
                <a:cubicBezTo>
                  <a:pt x="9803" y="18048"/>
                  <a:pt x="9812" y="17915"/>
                  <a:pt x="9841" y="17827"/>
                </a:cubicBezTo>
                <a:cubicBezTo>
                  <a:pt x="10299" y="16371"/>
                  <a:pt x="10633" y="14882"/>
                  <a:pt x="11024" y="13426"/>
                </a:cubicBezTo>
                <a:cubicBezTo>
                  <a:pt x="11330" y="12300"/>
                  <a:pt x="11378" y="11164"/>
                  <a:pt x="11435" y="10039"/>
                </a:cubicBezTo>
                <a:cubicBezTo>
                  <a:pt x="11483" y="9101"/>
                  <a:pt x="11502" y="8163"/>
                  <a:pt x="11511" y="7237"/>
                </a:cubicBezTo>
                <a:cubicBezTo>
                  <a:pt x="11511" y="7160"/>
                  <a:pt x="11492" y="7060"/>
                  <a:pt x="11549" y="7005"/>
                </a:cubicBezTo>
                <a:cubicBezTo>
                  <a:pt x="11626" y="6939"/>
                  <a:pt x="11654" y="7049"/>
                  <a:pt x="11712" y="7082"/>
                </a:cubicBezTo>
                <a:cubicBezTo>
                  <a:pt x="12036" y="7303"/>
                  <a:pt x="12112" y="7645"/>
                  <a:pt x="12027" y="8219"/>
                </a:cubicBezTo>
                <a:cubicBezTo>
                  <a:pt x="11864" y="9245"/>
                  <a:pt x="11673" y="10282"/>
                  <a:pt x="11568" y="11330"/>
                </a:cubicBezTo>
                <a:cubicBezTo>
                  <a:pt x="11483" y="12234"/>
                  <a:pt x="11454" y="13128"/>
                  <a:pt x="11559" y="14021"/>
                </a:cubicBezTo>
                <a:cubicBezTo>
                  <a:pt x="11607" y="14463"/>
                  <a:pt x="11607" y="14915"/>
                  <a:pt x="11568" y="15378"/>
                </a:cubicBezTo>
                <a:cubicBezTo>
                  <a:pt x="11444" y="16636"/>
                  <a:pt x="11540" y="17871"/>
                  <a:pt x="11530" y="19162"/>
                </a:cubicBezTo>
                <a:cubicBezTo>
                  <a:pt x="11530" y="19383"/>
                  <a:pt x="11463" y="19614"/>
                  <a:pt x="11540" y="19835"/>
                </a:cubicBezTo>
                <a:cubicBezTo>
                  <a:pt x="11626" y="19769"/>
                  <a:pt x="11607" y="19681"/>
                  <a:pt x="11616" y="19603"/>
                </a:cubicBezTo>
                <a:cubicBezTo>
                  <a:pt x="11750" y="18500"/>
                  <a:pt x="11874" y="17419"/>
                  <a:pt x="11922" y="16338"/>
                </a:cubicBezTo>
                <a:cubicBezTo>
                  <a:pt x="11969" y="15323"/>
                  <a:pt x="12179" y="14363"/>
                  <a:pt x="12389" y="13392"/>
                </a:cubicBezTo>
                <a:cubicBezTo>
                  <a:pt x="12494" y="12885"/>
                  <a:pt x="12504" y="12378"/>
                  <a:pt x="12513" y="11881"/>
                </a:cubicBezTo>
                <a:cubicBezTo>
                  <a:pt x="12542" y="10646"/>
                  <a:pt x="12532" y="9421"/>
                  <a:pt x="12504" y="8208"/>
                </a:cubicBezTo>
                <a:cubicBezTo>
                  <a:pt x="12504" y="8141"/>
                  <a:pt x="12485" y="8064"/>
                  <a:pt x="12532" y="8020"/>
                </a:cubicBezTo>
                <a:cubicBezTo>
                  <a:pt x="12580" y="7965"/>
                  <a:pt x="12609" y="8042"/>
                  <a:pt x="12637" y="8075"/>
                </a:cubicBezTo>
                <a:cubicBezTo>
                  <a:pt x="12771" y="8219"/>
                  <a:pt x="12905" y="8384"/>
                  <a:pt x="13048" y="8516"/>
                </a:cubicBezTo>
                <a:cubicBezTo>
                  <a:pt x="13182" y="8638"/>
                  <a:pt x="13229" y="8803"/>
                  <a:pt x="13220" y="9046"/>
                </a:cubicBezTo>
                <a:cubicBezTo>
                  <a:pt x="13038" y="11683"/>
                  <a:pt x="12933" y="14341"/>
                  <a:pt x="12714" y="17099"/>
                </a:cubicBezTo>
                <a:cubicBezTo>
                  <a:pt x="12647" y="17871"/>
                  <a:pt x="12552" y="18655"/>
                  <a:pt x="12447" y="19438"/>
                </a:cubicBezTo>
                <a:cubicBezTo>
                  <a:pt x="12437" y="19548"/>
                  <a:pt x="12427" y="19647"/>
                  <a:pt x="12418" y="19780"/>
                </a:cubicBezTo>
                <a:cubicBezTo>
                  <a:pt x="12532" y="19736"/>
                  <a:pt x="12532" y="19636"/>
                  <a:pt x="12561" y="19559"/>
                </a:cubicBezTo>
                <a:cubicBezTo>
                  <a:pt x="12962" y="17993"/>
                  <a:pt x="13287" y="16426"/>
                  <a:pt x="13544" y="14860"/>
                </a:cubicBezTo>
                <a:cubicBezTo>
                  <a:pt x="13764" y="13481"/>
                  <a:pt x="13706" y="12135"/>
                  <a:pt x="13630" y="10822"/>
                </a:cubicBezTo>
                <a:cubicBezTo>
                  <a:pt x="13601" y="10326"/>
                  <a:pt x="13573" y="9829"/>
                  <a:pt x="13535" y="9344"/>
                </a:cubicBezTo>
                <a:cubicBezTo>
                  <a:pt x="13535" y="9278"/>
                  <a:pt x="13506" y="9200"/>
                  <a:pt x="13554" y="9156"/>
                </a:cubicBezTo>
                <a:cubicBezTo>
                  <a:pt x="13601" y="9112"/>
                  <a:pt x="13630" y="9189"/>
                  <a:pt x="13668" y="9211"/>
                </a:cubicBezTo>
                <a:cubicBezTo>
                  <a:pt x="13678" y="9222"/>
                  <a:pt x="13687" y="9234"/>
                  <a:pt x="13697" y="9245"/>
                </a:cubicBezTo>
                <a:cubicBezTo>
                  <a:pt x="14203" y="9818"/>
                  <a:pt x="14212" y="9818"/>
                  <a:pt x="14136" y="10822"/>
                </a:cubicBezTo>
                <a:cubicBezTo>
                  <a:pt x="13983" y="12731"/>
                  <a:pt x="13831" y="14639"/>
                  <a:pt x="13678" y="16603"/>
                </a:cubicBezTo>
                <a:cubicBezTo>
                  <a:pt x="13582" y="17805"/>
                  <a:pt x="13420" y="19008"/>
                  <a:pt x="13239" y="20232"/>
                </a:cubicBezTo>
                <a:cubicBezTo>
                  <a:pt x="13220" y="20364"/>
                  <a:pt x="13182" y="20508"/>
                  <a:pt x="13267" y="20651"/>
                </a:cubicBezTo>
                <a:cubicBezTo>
                  <a:pt x="13372" y="20265"/>
                  <a:pt x="13477" y="19890"/>
                  <a:pt x="13573" y="19504"/>
                </a:cubicBezTo>
                <a:cubicBezTo>
                  <a:pt x="13888" y="18246"/>
                  <a:pt x="14165" y="16989"/>
                  <a:pt x="14375" y="15731"/>
                </a:cubicBezTo>
                <a:cubicBezTo>
                  <a:pt x="14556" y="14595"/>
                  <a:pt x="14566" y="13470"/>
                  <a:pt x="14527" y="12355"/>
                </a:cubicBezTo>
                <a:cubicBezTo>
                  <a:pt x="14508" y="11727"/>
                  <a:pt x="14489" y="11098"/>
                  <a:pt x="14451" y="10469"/>
                </a:cubicBezTo>
                <a:cubicBezTo>
                  <a:pt x="14451" y="10403"/>
                  <a:pt x="14441" y="10326"/>
                  <a:pt x="14480" y="10282"/>
                </a:cubicBezTo>
                <a:cubicBezTo>
                  <a:pt x="14537" y="10226"/>
                  <a:pt x="14575" y="10270"/>
                  <a:pt x="14613" y="10326"/>
                </a:cubicBezTo>
                <a:cubicBezTo>
                  <a:pt x="14766" y="10524"/>
                  <a:pt x="14919" y="10734"/>
                  <a:pt x="15081" y="10943"/>
                </a:cubicBezTo>
                <a:cubicBezTo>
                  <a:pt x="15138" y="11021"/>
                  <a:pt x="15129" y="11131"/>
                  <a:pt x="15119" y="11252"/>
                </a:cubicBezTo>
                <a:cubicBezTo>
                  <a:pt x="14938" y="12731"/>
                  <a:pt x="14709" y="14220"/>
                  <a:pt x="14489" y="15720"/>
                </a:cubicBezTo>
                <a:cubicBezTo>
                  <a:pt x="14317" y="16912"/>
                  <a:pt x="14136" y="18103"/>
                  <a:pt x="13897" y="19294"/>
                </a:cubicBezTo>
                <a:cubicBezTo>
                  <a:pt x="13821" y="19703"/>
                  <a:pt x="13735" y="20111"/>
                  <a:pt x="13640" y="20519"/>
                </a:cubicBezTo>
                <a:cubicBezTo>
                  <a:pt x="13611" y="20629"/>
                  <a:pt x="13573" y="20740"/>
                  <a:pt x="13601" y="20883"/>
                </a:cubicBezTo>
                <a:cubicBezTo>
                  <a:pt x="13754" y="20728"/>
                  <a:pt x="13773" y="20508"/>
                  <a:pt x="13831" y="20320"/>
                </a:cubicBezTo>
                <a:cubicBezTo>
                  <a:pt x="14289" y="18985"/>
                  <a:pt x="14690" y="17629"/>
                  <a:pt x="15014" y="16261"/>
                </a:cubicBezTo>
                <a:cubicBezTo>
                  <a:pt x="15253" y="15213"/>
                  <a:pt x="15291" y="14143"/>
                  <a:pt x="15329" y="13095"/>
                </a:cubicBezTo>
                <a:cubicBezTo>
                  <a:pt x="15348" y="12620"/>
                  <a:pt x="15358" y="12135"/>
                  <a:pt x="15367" y="11660"/>
                </a:cubicBezTo>
                <a:cubicBezTo>
                  <a:pt x="15367" y="11583"/>
                  <a:pt x="15367" y="11484"/>
                  <a:pt x="15434" y="11451"/>
                </a:cubicBezTo>
                <a:cubicBezTo>
                  <a:pt x="15482" y="11418"/>
                  <a:pt x="15510" y="11495"/>
                  <a:pt x="15549" y="11528"/>
                </a:cubicBezTo>
                <a:cubicBezTo>
                  <a:pt x="15720" y="11705"/>
                  <a:pt x="15768" y="11925"/>
                  <a:pt x="15711" y="12289"/>
                </a:cubicBezTo>
                <a:cubicBezTo>
                  <a:pt x="15463" y="13867"/>
                  <a:pt x="15272" y="15444"/>
                  <a:pt x="15367" y="17066"/>
                </a:cubicBezTo>
                <a:cubicBezTo>
                  <a:pt x="15405" y="17618"/>
                  <a:pt x="15262" y="18169"/>
                  <a:pt x="15224" y="18732"/>
                </a:cubicBezTo>
                <a:cubicBezTo>
                  <a:pt x="15167" y="19625"/>
                  <a:pt x="15186" y="20497"/>
                  <a:pt x="15262" y="21379"/>
                </a:cubicBezTo>
                <a:cubicBezTo>
                  <a:pt x="15272" y="21457"/>
                  <a:pt x="15253" y="21556"/>
                  <a:pt x="15358" y="21600"/>
                </a:cubicBezTo>
                <a:cubicBezTo>
                  <a:pt x="15377" y="21313"/>
                  <a:pt x="15396" y="21037"/>
                  <a:pt x="15405" y="20762"/>
                </a:cubicBezTo>
                <a:cubicBezTo>
                  <a:pt x="15434" y="20276"/>
                  <a:pt x="15463" y="19791"/>
                  <a:pt x="15482" y="19316"/>
                </a:cubicBezTo>
                <a:cubicBezTo>
                  <a:pt x="15520" y="18103"/>
                  <a:pt x="15806" y="16967"/>
                  <a:pt x="16016" y="15808"/>
                </a:cubicBezTo>
                <a:cubicBezTo>
                  <a:pt x="16121" y="15224"/>
                  <a:pt x="16169" y="14628"/>
                  <a:pt x="16150" y="14054"/>
                </a:cubicBezTo>
                <a:cubicBezTo>
                  <a:pt x="16131" y="13503"/>
                  <a:pt x="16121" y="12951"/>
                  <a:pt x="16102" y="12378"/>
                </a:cubicBezTo>
                <a:cubicBezTo>
                  <a:pt x="16255" y="12422"/>
                  <a:pt x="16331" y="12543"/>
                  <a:pt x="16331" y="12764"/>
                </a:cubicBezTo>
                <a:cubicBezTo>
                  <a:pt x="16322" y="13304"/>
                  <a:pt x="16312" y="13845"/>
                  <a:pt x="16293" y="14396"/>
                </a:cubicBezTo>
                <a:cubicBezTo>
                  <a:pt x="16255" y="15610"/>
                  <a:pt x="16264" y="16812"/>
                  <a:pt x="16245" y="18048"/>
                </a:cubicBezTo>
                <a:cubicBezTo>
                  <a:pt x="16236" y="18743"/>
                  <a:pt x="16198" y="19449"/>
                  <a:pt x="16169" y="20144"/>
                </a:cubicBezTo>
                <a:cubicBezTo>
                  <a:pt x="16159" y="20265"/>
                  <a:pt x="16150" y="20398"/>
                  <a:pt x="16245" y="20508"/>
                </a:cubicBezTo>
                <a:cubicBezTo>
                  <a:pt x="16455" y="19250"/>
                  <a:pt x="16646" y="17993"/>
                  <a:pt x="16761" y="16746"/>
                </a:cubicBezTo>
                <a:cubicBezTo>
                  <a:pt x="16875" y="15477"/>
                  <a:pt x="16665" y="14286"/>
                  <a:pt x="16599" y="13073"/>
                </a:cubicBezTo>
                <a:cubicBezTo>
                  <a:pt x="16875" y="13238"/>
                  <a:pt x="17104" y="13734"/>
                  <a:pt x="17066" y="14154"/>
                </a:cubicBezTo>
                <a:cubicBezTo>
                  <a:pt x="16913" y="15709"/>
                  <a:pt x="16961" y="17254"/>
                  <a:pt x="16904" y="18842"/>
                </a:cubicBezTo>
                <a:cubicBezTo>
                  <a:pt x="16894" y="19019"/>
                  <a:pt x="16856" y="19217"/>
                  <a:pt x="16904" y="19383"/>
                </a:cubicBezTo>
                <a:cubicBezTo>
                  <a:pt x="16971" y="19394"/>
                  <a:pt x="16990" y="19316"/>
                  <a:pt x="16999" y="19261"/>
                </a:cubicBezTo>
                <a:cubicBezTo>
                  <a:pt x="17228" y="18092"/>
                  <a:pt x="17438" y="16934"/>
                  <a:pt x="17467" y="15753"/>
                </a:cubicBezTo>
                <a:cubicBezTo>
                  <a:pt x="17477" y="15301"/>
                  <a:pt x="17419" y="14882"/>
                  <a:pt x="17372" y="14451"/>
                </a:cubicBezTo>
                <a:cubicBezTo>
                  <a:pt x="17362" y="14363"/>
                  <a:pt x="17324" y="14253"/>
                  <a:pt x="17372" y="14176"/>
                </a:cubicBezTo>
                <a:cubicBezTo>
                  <a:pt x="17438" y="14087"/>
                  <a:pt x="17515" y="14132"/>
                  <a:pt x="17572" y="14187"/>
                </a:cubicBezTo>
                <a:cubicBezTo>
                  <a:pt x="18527" y="14937"/>
                  <a:pt x="19577" y="15080"/>
                  <a:pt x="20617" y="15124"/>
                </a:cubicBezTo>
                <a:cubicBezTo>
                  <a:pt x="20665" y="15124"/>
                  <a:pt x="20722" y="15157"/>
                  <a:pt x="20760" y="15069"/>
                </a:cubicBezTo>
                <a:cubicBezTo>
                  <a:pt x="20741" y="14948"/>
                  <a:pt x="20684" y="14959"/>
                  <a:pt x="20636" y="14948"/>
                </a:cubicBezTo>
                <a:cubicBezTo>
                  <a:pt x="19939" y="14727"/>
                  <a:pt x="19262" y="14407"/>
                  <a:pt x="18603" y="13955"/>
                </a:cubicBezTo>
                <a:cubicBezTo>
                  <a:pt x="18250" y="13712"/>
                  <a:pt x="17849" y="13768"/>
                  <a:pt x="17467" y="13734"/>
                </a:cubicBezTo>
                <a:cubicBezTo>
                  <a:pt x="17305" y="13723"/>
                  <a:pt x="17171" y="13668"/>
                  <a:pt x="17085" y="13448"/>
                </a:cubicBezTo>
                <a:cubicBezTo>
                  <a:pt x="17057" y="13370"/>
                  <a:pt x="16971" y="13348"/>
                  <a:pt x="17009" y="13227"/>
                </a:cubicBezTo>
                <a:cubicBezTo>
                  <a:pt x="17038" y="13139"/>
                  <a:pt x="17114" y="13150"/>
                  <a:pt x="17171" y="13161"/>
                </a:cubicBezTo>
                <a:cubicBezTo>
                  <a:pt x="17629" y="13194"/>
                  <a:pt x="18097" y="13205"/>
                  <a:pt x="18546" y="13238"/>
                </a:cubicBezTo>
                <a:cubicBezTo>
                  <a:pt x="19204" y="13293"/>
                  <a:pt x="19853" y="13227"/>
                  <a:pt x="20493" y="13161"/>
                </a:cubicBezTo>
                <a:cubicBezTo>
                  <a:pt x="20855" y="13117"/>
                  <a:pt x="21218" y="13128"/>
                  <a:pt x="21600" y="13006"/>
                </a:cubicBezTo>
                <a:cubicBezTo>
                  <a:pt x="21466" y="12819"/>
                  <a:pt x="21333" y="12874"/>
                  <a:pt x="21218" y="12852"/>
                </a:cubicBezTo>
                <a:cubicBezTo>
                  <a:pt x="20598" y="12764"/>
                  <a:pt x="19968" y="12708"/>
                  <a:pt x="19347" y="12466"/>
                </a:cubicBezTo>
                <a:cubicBezTo>
                  <a:pt x="18947" y="12311"/>
                  <a:pt x="18527" y="12455"/>
                  <a:pt x="18107" y="12554"/>
                </a:cubicBezTo>
                <a:cubicBezTo>
                  <a:pt x="17792" y="12631"/>
                  <a:pt x="17467" y="12708"/>
                  <a:pt x="17143" y="12819"/>
                </a:cubicBezTo>
                <a:cubicBezTo>
                  <a:pt x="16789" y="12929"/>
                  <a:pt x="16694" y="12896"/>
                  <a:pt x="16503" y="12344"/>
                </a:cubicBezTo>
                <a:cubicBezTo>
                  <a:pt x="18049" y="12245"/>
                  <a:pt x="19538" y="11969"/>
                  <a:pt x="20960" y="11407"/>
                </a:cubicBezTo>
                <a:cubicBezTo>
                  <a:pt x="20865" y="11296"/>
                  <a:pt x="20798" y="11330"/>
                  <a:pt x="20741" y="11330"/>
                </a:cubicBezTo>
                <a:cubicBezTo>
                  <a:pt x="20092" y="11363"/>
                  <a:pt x="19433" y="11396"/>
                  <a:pt x="18775" y="11429"/>
                </a:cubicBezTo>
                <a:cubicBezTo>
                  <a:pt x="18374" y="11451"/>
                  <a:pt x="17973" y="11660"/>
                  <a:pt x="17562" y="11793"/>
                </a:cubicBezTo>
                <a:cubicBezTo>
                  <a:pt x="17219" y="11903"/>
                  <a:pt x="16866" y="12013"/>
                  <a:pt x="16513" y="12102"/>
                </a:cubicBezTo>
                <a:cubicBezTo>
                  <a:pt x="16350" y="12146"/>
                  <a:pt x="15978" y="11782"/>
                  <a:pt x="15949" y="11550"/>
                </a:cubicBezTo>
                <a:cubicBezTo>
                  <a:pt x="15930" y="11374"/>
                  <a:pt x="16026" y="11385"/>
                  <a:pt x="16093" y="11363"/>
                </a:cubicBezTo>
                <a:cubicBezTo>
                  <a:pt x="16522" y="11285"/>
                  <a:pt x="16952" y="11208"/>
                  <a:pt x="17372" y="11120"/>
                </a:cubicBezTo>
                <a:cubicBezTo>
                  <a:pt x="18412" y="10899"/>
                  <a:pt x="19414" y="10480"/>
                  <a:pt x="20359" y="10006"/>
                </a:cubicBezTo>
                <a:cubicBezTo>
                  <a:pt x="20569" y="9895"/>
                  <a:pt x="20798" y="9840"/>
                  <a:pt x="20999" y="9664"/>
                </a:cubicBezTo>
                <a:cubicBezTo>
                  <a:pt x="20960" y="9520"/>
                  <a:pt x="20913" y="9575"/>
                  <a:pt x="20875" y="9586"/>
                </a:cubicBezTo>
                <a:cubicBezTo>
                  <a:pt x="20321" y="9697"/>
                  <a:pt x="19767" y="9873"/>
                  <a:pt x="19195" y="9862"/>
                </a:cubicBezTo>
                <a:cubicBezTo>
                  <a:pt x="18221" y="9851"/>
                  <a:pt x="17324" y="10612"/>
                  <a:pt x="16331" y="10932"/>
                </a:cubicBezTo>
                <a:cubicBezTo>
                  <a:pt x="16178" y="10988"/>
                  <a:pt x="16026" y="11065"/>
                  <a:pt x="15873" y="11131"/>
                </a:cubicBezTo>
                <a:cubicBezTo>
                  <a:pt x="15768" y="11175"/>
                  <a:pt x="15673" y="11175"/>
                  <a:pt x="15615" y="11065"/>
                </a:cubicBezTo>
                <a:cubicBezTo>
                  <a:pt x="15520" y="10888"/>
                  <a:pt x="15367" y="10800"/>
                  <a:pt x="15310" y="10535"/>
                </a:cubicBezTo>
                <a:cubicBezTo>
                  <a:pt x="15634" y="10491"/>
                  <a:pt x="15940" y="10447"/>
                  <a:pt x="16245" y="10414"/>
                </a:cubicBezTo>
                <a:cubicBezTo>
                  <a:pt x="16780" y="10348"/>
                  <a:pt x="17295" y="10182"/>
                  <a:pt x="17792" y="9917"/>
                </a:cubicBezTo>
                <a:cubicBezTo>
                  <a:pt x="18660" y="9443"/>
                  <a:pt x="19510" y="9134"/>
                  <a:pt x="20340" y="8836"/>
                </a:cubicBezTo>
                <a:cubicBezTo>
                  <a:pt x="20435" y="8803"/>
                  <a:pt x="20531" y="8759"/>
                  <a:pt x="20617" y="8726"/>
                </a:cubicBezTo>
                <a:cubicBezTo>
                  <a:pt x="20617" y="8693"/>
                  <a:pt x="20607" y="8660"/>
                  <a:pt x="20607" y="8616"/>
                </a:cubicBezTo>
                <a:cubicBezTo>
                  <a:pt x="20378" y="8660"/>
                  <a:pt x="20149" y="8682"/>
                  <a:pt x="19920" y="8748"/>
                </a:cubicBezTo>
                <a:cubicBezTo>
                  <a:pt x="19338" y="8903"/>
                  <a:pt x="18746" y="8991"/>
                  <a:pt x="18145" y="8991"/>
                </a:cubicBezTo>
                <a:cubicBezTo>
                  <a:pt x="17601" y="8991"/>
                  <a:pt x="17085" y="9256"/>
                  <a:pt x="16551" y="9509"/>
                </a:cubicBezTo>
                <a:cubicBezTo>
                  <a:pt x="16073" y="9730"/>
                  <a:pt x="15587" y="9940"/>
                  <a:pt x="15090" y="10138"/>
                </a:cubicBezTo>
                <a:cubicBezTo>
                  <a:pt x="15024" y="10160"/>
                  <a:pt x="14957" y="10171"/>
                  <a:pt x="14909" y="10105"/>
                </a:cubicBezTo>
                <a:cubicBezTo>
                  <a:pt x="14737" y="9895"/>
                  <a:pt x="14565" y="9697"/>
                  <a:pt x="14413" y="9476"/>
                </a:cubicBezTo>
                <a:cubicBezTo>
                  <a:pt x="14317" y="9333"/>
                  <a:pt x="14413" y="9278"/>
                  <a:pt x="14489" y="9256"/>
                </a:cubicBezTo>
                <a:cubicBezTo>
                  <a:pt x="14728" y="9200"/>
                  <a:pt x="14966" y="9145"/>
                  <a:pt x="15205" y="9090"/>
                </a:cubicBezTo>
                <a:cubicBezTo>
                  <a:pt x="16083" y="8903"/>
                  <a:pt x="16904" y="8450"/>
                  <a:pt x="17648" y="7832"/>
                </a:cubicBezTo>
                <a:cubicBezTo>
                  <a:pt x="18507" y="7126"/>
                  <a:pt x="19376" y="6641"/>
                  <a:pt x="20206" y="6145"/>
                </a:cubicBezTo>
                <a:cubicBezTo>
                  <a:pt x="20264" y="6112"/>
                  <a:pt x="20321" y="6112"/>
                  <a:pt x="20359" y="6012"/>
                </a:cubicBezTo>
                <a:cubicBezTo>
                  <a:pt x="20321" y="5913"/>
                  <a:pt x="20273" y="5968"/>
                  <a:pt x="20235" y="5979"/>
                </a:cubicBezTo>
                <a:cubicBezTo>
                  <a:pt x="19653" y="6211"/>
                  <a:pt x="19051" y="6442"/>
                  <a:pt x="18431" y="6630"/>
                </a:cubicBezTo>
                <a:cubicBezTo>
                  <a:pt x="18164" y="6707"/>
                  <a:pt x="17897" y="6773"/>
                  <a:pt x="17629" y="6818"/>
                </a:cubicBezTo>
                <a:cubicBezTo>
                  <a:pt x="17047" y="6928"/>
                  <a:pt x="16513" y="7325"/>
                  <a:pt x="15949" y="7722"/>
                </a:cubicBezTo>
                <a:cubicBezTo>
                  <a:pt x="15348" y="8141"/>
                  <a:pt x="14709" y="8516"/>
                  <a:pt x="14050" y="8869"/>
                </a:cubicBezTo>
                <a:cubicBezTo>
                  <a:pt x="13974" y="8914"/>
                  <a:pt x="13926" y="8869"/>
                  <a:pt x="13878" y="8814"/>
                </a:cubicBezTo>
                <a:cubicBezTo>
                  <a:pt x="13687" y="8594"/>
                  <a:pt x="13506" y="8373"/>
                  <a:pt x="13267" y="8108"/>
                </a:cubicBezTo>
                <a:cubicBezTo>
                  <a:pt x="14441" y="7656"/>
                  <a:pt x="15520" y="7182"/>
                  <a:pt x="16493" y="6431"/>
                </a:cubicBezTo>
                <a:cubicBezTo>
                  <a:pt x="17458" y="5681"/>
                  <a:pt x="18355" y="4876"/>
                  <a:pt x="19166" y="3993"/>
                </a:cubicBezTo>
                <a:cubicBezTo>
                  <a:pt x="19128" y="3861"/>
                  <a:pt x="19090" y="3916"/>
                  <a:pt x="19061" y="3927"/>
                </a:cubicBezTo>
                <a:cubicBezTo>
                  <a:pt x="18221" y="4424"/>
                  <a:pt x="17333" y="4854"/>
                  <a:pt x="16417" y="5295"/>
                </a:cubicBezTo>
                <a:cubicBezTo>
                  <a:pt x="15883" y="5549"/>
                  <a:pt x="15377" y="6034"/>
                  <a:pt x="14852" y="6476"/>
                </a:cubicBezTo>
                <a:cubicBezTo>
                  <a:pt x="14308" y="6928"/>
                  <a:pt x="13735" y="7347"/>
                  <a:pt x="13143" y="7755"/>
                </a:cubicBezTo>
                <a:cubicBezTo>
                  <a:pt x="13067" y="7810"/>
                  <a:pt x="13000" y="7832"/>
                  <a:pt x="12933" y="7755"/>
                </a:cubicBezTo>
                <a:cubicBezTo>
                  <a:pt x="12676" y="7457"/>
                  <a:pt x="12418" y="7182"/>
                  <a:pt x="12122" y="6851"/>
                </a:cubicBezTo>
                <a:cubicBezTo>
                  <a:pt x="13525" y="6299"/>
                  <a:pt x="14804" y="5659"/>
                  <a:pt x="15930" y="4666"/>
                </a:cubicBezTo>
                <a:cubicBezTo>
                  <a:pt x="17047" y="3674"/>
                  <a:pt x="18049" y="2603"/>
                  <a:pt x="18918" y="1412"/>
                </a:cubicBezTo>
                <a:cubicBezTo>
                  <a:pt x="18851" y="1291"/>
                  <a:pt x="18822" y="1357"/>
                  <a:pt x="18784" y="1379"/>
                </a:cubicBezTo>
                <a:cubicBezTo>
                  <a:pt x="18021" y="1931"/>
                  <a:pt x="17209" y="2471"/>
                  <a:pt x="16350" y="2945"/>
                </a:cubicBezTo>
                <a:cubicBezTo>
                  <a:pt x="15634" y="3343"/>
                  <a:pt x="14919" y="3916"/>
                  <a:pt x="14212" y="4611"/>
                </a:cubicBezTo>
                <a:cubicBezTo>
                  <a:pt x="13516" y="5295"/>
                  <a:pt x="12752" y="5902"/>
                  <a:pt x="11950" y="6476"/>
                </a:cubicBezTo>
                <a:cubicBezTo>
                  <a:pt x="11855" y="6542"/>
                  <a:pt x="11778" y="6542"/>
                  <a:pt x="11702" y="6442"/>
                </a:cubicBezTo>
                <a:cubicBezTo>
                  <a:pt x="11587" y="6299"/>
                  <a:pt x="11454" y="6189"/>
                  <a:pt x="11320" y="6067"/>
                </a:cubicBezTo>
                <a:cubicBezTo>
                  <a:pt x="11253" y="6012"/>
                  <a:pt x="11244" y="5935"/>
                  <a:pt x="11368" y="5858"/>
                </a:cubicBezTo>
                <a:close/>
                <a:moveTo>
                  <a:pt x="8896" y="4711"/>
                </a:moveTo>
                <a:cubicBezTo>
                  <a:pt x="8695" y="5439"/>
                  <a:pt x="8552" y="6178"/>
                  <a:pt x="8361" y="6906"/>
                </a:cubicBezTo>
                <a:cubicBezTo>
                  <a:pt x="8275" y="7215"/>
                  <a:pt x="8256" y="7546"/>
                  <a:pt x="8094" y="7844"/>
                </a:cubicBezTo>
                <a:cubicBezTo>
                  <a:pt x="8094" y="7810"/>
                  <a:pt x="8084" y="7788"/>
                  <a:pt x="8094" y="7755"/>
                </a:cubicBezTo>
                <a:cubicBezTo>
                  <a:pt x="8189" y="6586"/>
                  <a:pt x="8247" y="5417"/>
                  <a:pt x="8285" y="4269"/>
                </a:cubicBezTo>
                <a:cubicBezTo>
                  <a:pt x="8285" y="4214"/>
                  <a:pt x="8294" y="4159"/>
                  <a:pt x="8304" y="4104"/>
                </a:cubicBezTo>
                <a:cubicBezTo>
                  <a:pt x="8323" y="3938"/>
                  <a:pt x="8380" y="3949"/>
                  <a:pt x="8476" y="4038"/>
                </a:cubicBezTo>
                <a:cubicBezTo>
                  <a:pt x="8581" y="4148"/>
                  <a:pt x="8695" y="4247"/>
                  <a:pt x="8819" y="4335"/>
                </a:cubicBezTo>
                <a:cubicBezTo>
                  <a:pt x="8924" y="4413"/>
                  <a:pt x="8943" y="4523"/>
                  <a:pt x="8896" y="4711"/>
                </a:cubicBez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05757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">
            <a:extLst>
              <a:ext uri="{FF2B5EF4-FFF2-40B4-BE49-F238E27FC236}">
                <a16:creationId xmlns:a16="http://schemas.microsoft.com/office/drawing/2014/main" id="{F40CC312-3EF1-2946-B6C1-BAF28247FB09}"/>
              </a:ext>
            </a:extLst>
          </p:cNvPr>
          <p:cNvSpPr/>
          <p:nvPr/>
        </p:nvSpPr>
        <p:spPr>
          <a:xfrm>
            <a:off x="11031265" y="3263357"/>
            <a:ext cx="1159887" cy="152681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84" h="21109" extrusionOk="0">
                <a:moveTo>
                  <a:pt x="21566" y="18042"/>
                </a:moveTo>
                <a:cubicBezTo>
                  <a:pt x="21392" y="18133"/>
                  <a:pt x="21218" y="18224"/>
                  <a:pt x="21026" y="18301"/>
                </a:cubicBezTo>
                <a:cubicBezTo>
                  <a:pt x="20573" y="18482"/>
                  <a:pt x="20521" y="18469"/>
                  <a:pt x="20539" y="18094"/>
                </a:cubicBezTo>
                <a:cubicBezTo>
                  <a:pt x="20591" y="16800"/>
                  <a:pt x="20434" y="15532"/>
                  <a:pt x="19912" y="14289"/>
                </a:cubicBezTo>
                <a:cubicBezTo>
                  <a:pt x="19650" y="13655"/>
                  <a:pt x="19250" y="13060"/>
                  <a:pt x="18832" y="12477"/>
                </a:cubicBezTo>
                <a:cubicBezTo>
                  <a:pt x="18797" y="12426"/>
                  <a:pt x="18744" y="12361"/>
                  <a:pt x="18675" y="12322"/>
                </a:cubicBezTo>
                <a:cubicBezTo>
                  <a:pt x="18501" y="12206"/>
                  <a:pt x="18309" y="12024"/>
                  <a:pt x="18048" y="12128"/>
                </a:cubicBezTo>
                <a:cubicBezTo>
                  <a:pt x="17769" y="12244"/>
                  <a:pt x="17891" y="12451"/>
                  <a:pt x="17978" y="12620"/>
                </a:cubicBezTo>
                <a:cubicBezTo>
                  <a:pt x="18379" y="13448"/>
                  <a:pt x="19041" y="14199"/>
                  <a:pt x="19389" y="15053"/>
                </a:cubicBezTo>
                <a:cubicBezTo>
                  <a:pt x="19685" y="15790"/>
                  <a:pt x="20016" y="16515"/>
                  <a:pt x="20086" y="17279"/>
                </a:cubicBezTo>
                <a:cubicBezTo>
                  <a:pt x="20173" y="18314"/>
                  <a:pt x="19668" y="19117"/>
                  <a:pt x="18448" y="19673"/>
                </a:cubicBezTo>
                <a:cubicBezTo>
                  <a:pt x="17316" y="20191"/>
                  <a:pt x="16062" y="20475"/>
                  <a:pt x="14773" y="20670"/>
                </a:cubicBezTo>
                <a:cubicBezTo>
                  <a:pt x="14581" y="20695"/>
                  <a:pt x="14303" y="20747"/>
                  <a:pt x="14181" y="20605"/>
                </a:cubicBezTo>
                <a:cubicBezTo>
                  <a:pt x="14059" y="20475"/>
                  <a:pt x="14268" y="20333"/>
                  <a:pt x="14372" y="20230"/>
                </a:cubicBezTo>
                <a:cubicBezTo>
                  <a:pt x="15348" y="19246"/>
                  <a:pt x="15470" y="18107"/>
                  <a:pt x="15435" y="16955"/>
                </a:cubicBezTo>
                <a:cubicBezTo>
                  <a:pt x="15400" y="16062"/>
                  <a:pt x="15226" y="15169"/>
                  <a:pt x="15226" y="14276"/>
                </a:cubicBezTo>
                <a:cubicBezTo>
                  <a:pt x="15226" y="14160"/>
                  <a:pt x="15226" y="14043"/>
                  <a:pt x="15034" y="13862"/>
                </a:cubicBezTo>
                <a:cubicBezTo>
                  <a:pt x="15017" y="14535"/>
                  <a:pt x="15034" y="15117"/>
                  <a:pt x="14999" y="15687"/>
                </a:cubicBezTo>
                <a:cubicBezTo>
                  <a:pt x="14930" y="16968"/>
                  <a:pt x="14790" y="18249"/>
                  <a:pt x="14407" y="19505"/>
                </a:cubicBezTo>
                <a:cubicBezTo>
                  <a:pt x="14041" y="20721"/>
                  <a:pt x="11986" y="21459"/>
                  <a:pt x="10435" y="20941"/>
                </a:cubicBezTo>
                <a:cubicBezTo>
                  <a:pt x="10052" y="20812"/>
                  <a:pt x="10331" y="20695"/>
                  <a:pt x="10435" y="20592"/>
                </a:cubicBezTo>
                <a:cubicBezTo>
                  <a:pt x="11167" y="19880"/>
                  <a:pt x="11672" y="19091"/>
                  <a:pt x="11916" y="18211"/>
                </a:cubicBezTo>
                <a:cubicBezTo>
                  <a:pt x="12160" y="17305"/>
                  <a:pt x="12177" y="16386"/>
                  <a:pt x="12143" y="15454"/>
                </a:cubicBezTo>
                <a:cubicBezTo>
                  <a:pt x="12143" y="15363"/>
                  <a:pt x="12143" y="15234"/>
                  <a:pt x="12003" y="15234"/>
                </a:cubicBezTo>
                <a:cubicBezTo>
                  <a:pt x="11794" y="15221"/>
                  <a:pt x="11812" y="15376"/>
                  <a:pt x="11812" y="15467"/>
                </a:cubicBezTo>
                <a:cubicBezTo>
                  <a:pt x="11742" y="16192"/>
                  <a:pt x="11724" y="16916"/>
                  <a:pt x="11585" y="17641"/>
                </a:cubicBezTo>
                <a:cubicBezTo>
                  <a:pt x="11446" y="18405"/>
                  <a:pt x="11167" y="19129"/>
                  <a:pt x="10575" y="19789"/>
                </a:cubicBezTo>
                <a:cubicBezTo>
                  <a:pt x="9948" y="20488"/>
                  <a:pt x="9094" y="20695"/>
                  <a:pt x="8049" y="20579"/>
                </a:cubicBezTo>
                <a:cubicBezTo>
                  <a:pt x="7317" y="20501"/>
                  <a:pt x="6621" y="20320"/>
                  <a:pt x="5941" y="20113"/>
                </a:cubicBezTo>
                <a:cubicBezTo>
                  <a:pt x="5297" y="19932"/>
                  <a:pt x="4652" y="19751"/>
                  <a:pt x="4060" y="20217"/>
                </a:cubicBezTo>
                <a:cubicBezTo>
                  <a:pt x="3903" y="20333"/>
                  <a:pt x="3816" y="20242"/>
                  <a:pt x="3747" y="20139"/>
                </a:cubicBezTo>
                <a:cubicBezTo>
                  <a:pt x="3311" y="19362"/>
                  <a:pt x="2510" y="18767"/>
                  <a:pt x="1865" y="18094"/>
                </a:cubicBezTo>
                <a:cubicBezTo>
                  <a:pt x="1029" y="17227"/>
                  <a:pt x="1203" y="16489"/>
                  <a:pt x="2405" y="15920"/>
                </a:cubicBezTo>
                <a:cubicBezTo>
                  <a:pt x="3677" y="15325"/>
                  <a:pt x="5053" y="14923"/>
                  <a:pt x="6464" y="14574"/>
                </a:cubicBezTo>
                <a:cubicBezTo>
                  <a:pt x="6690" y="14522"/>
                  <a:pt x="7126" y="14496"/>
                  <a:pt x="7056" y="14289"/>
                </a:cubicBezTo>
                <a:cubicBezTo>
                  <a:pt x="6969" y="14017"/>
                  <a:pt x="6586" y="14173"/>
                  <a:pt x="6342" y="14212"/>
                </a:cubicBezTo>
                <a:cubicBezTo>
                  <a:pt x="4269" y="14470"/>
                  <a:pt x="2510" y="15169"/>
                  <a:pt x="1116" y="16334"/>
                </a:cubicBezTo>
                <a:cubicBezTo>
                  <a:pt x="803" y="16593"/>
                  <a:pt x="663" y="16502"/>
                  <a:pt x="576" y="16230"/>
                </a:cubicBezTo>
                <a:cubicBezTo>
                  <a:pt x="332" y="15506"/>
                  <a:pt x="54" y="14781"/>
                  <a:pt x="54" y="14017"/>
                </a:cubicBezTo>
                <a:cubicBezTo>
                  <a:pt x="36" y="13150"/>
                  <a:pt x="541" y="12555"/>
                  <a:pt x="1639" y="12231"/>
                </a:cubicBezTo>
                <a:cubicBezTo>
                  <a:pt x="2649" y="11934"/>
                  <a:pt x="3712" y="11882"/>
                  <a:pt x="4774" y="11817"/>
                </a:cubicBezTo>
                <a:cubicBezTo>
                  <a:pt x="6098" y="11727"/>
                  <a:pt x="7422" y="11804"/>
                  <a:pt x="8746" y="11817"/>
                </a:cubicBezTo>
                <a:cubicBezTo>
                  <a:pt x="8885" y="11817"/>
                  <a:pt x="9025" y="11830"/>
                  <a:pt x="9164" y="11817"/>
                </a:cubicBezTo>
                <a:cubicBezTo>
                  <a:pt x="9286" y="11804"/>
                  <a:pt x="9408" y="11778"/>
                  <a:pt x="9443" y="11675"/>
                </a:cubicBezTo>
                <a:cubicBezTo>
                  <a:pt x="9460" y="11546"/>
                  <a:pt x="9356" y="11481"/>
                  <a:pt x="9216" y="11442"/>
                </a:cubicBezTo>
                <a:cubicBezTo>
                  <a:pt x="9129" y="11416"/>
                  <a:pt x="9042" y="11403"/>
                  <a:pt x="8955" y="11403"/>
                </a:cubicBezTo>
                <a:cubicBezTo>
                  <a:pt x="7021" y="11248"/>
                  <a:pt x="5088" y="11261"/>
                  <a:pt x="3154" y="11455"/>
                </a:cubicBezTo>
                <a:cubicBezTo>
                  <a:pt x="2161" y="11546"/>
                  <a:pt x="1290" y="11869"/>
                  <a:pt x="507" y="12335"/>
                </a:cubicBezTo>
                <a:cubicBezTo>
                  <a:pt x="263" y="12477"/>
                  <a:pt x="1" y="12581"/>
                  <a:pt x="1" y="12219"/>
                </a:cubicBezTo>
                <a:cubicBezTo>
                  <a:pt x="-16" y="11170"/>
                  <a:pt x="89" y="10161"/>
                  <a:pt x="768" y="9190"/>
                </a:cubicBezTo>
                <a:cubicBezTo>
                  <a:pt x="1256" y="8478"/>
                  <a:pt x="2057" y="8207"/>
                  <a:pt x="3032" y="8129"/>
                </a:cubicBezTo>
                <a:cubicBezTo>
                  <a:pt x="4356" y="8025"/>
                  <a:pt x="5645" y="8232"/>
                  <a:pt x="6917" y="8427"/>
                </a:cubicBezTo>
                <a:cubicBezTo>
                  <a:pt x="7997" y="8595"/>
                  <a:pt x="9059" y="8789"/>
                  <a:pt x="10122" y="9022"/>
                </a:cubicBezTo>
                <a:cubicBezTo>
                  <a:pt x="10209" y="9035"/>
                  <a:pt x="10296" y="9061"/>
                  <a:pt x="10383" y="9074"/>
                </a:cubicBezTo>
                <a:cubicBezTo>
                  <a:pt x="10540" y="9087"/>
                  <a:pt x="10732" y="9125"/>
                  <a:pt x="10784" y="8983"/>
                </a:cubicBezTo>
                <a:cubicBezTo>
                  <a:pt x="10836" y="8854"/>
                  <a:pt x="10679" y="8776"/>
                  <a:pt x="10540" y="8724"/>
                </a:cubicBezTo>
                <a:cubicBezTo>
                  <a:pt x="10192" y="8582"/>
                  <a:pt x="9808" y="8478"/>
                  <a:pt x="9425" y="8388"/>
                </a:cubicBezTo>
                <a:cubicBezTo>
                  <a:pt x="8380" y="8168"/>
                  <a:pt x="7300" y="8077"/>
                  <a:pt x="6238" y="7948"/>
                </a:cubicBezTo>
                <a:cubicBezTo>
                  <a:pt x="4687" y="7754"/>
                  <a:pt x="3137" y="7818"/>
                  <a:pt x="1587" y="7948"/>
                </a:cubicBezTo>
                <a:cubicBezTo>
                  <a:pt x="1447" y="7961"/>
                  <a:pt x="1290" y="7999"/>
                  <a:pt x="1186" y="7922"/>
                </a:cubicBezTo>
                <a:cubicBezTo>
                  <a:pt x="1081" y="7831"/>
                  <a:pt x="1203" y="7754"/>
                  <a:pt x="1256" y="7676"/>
                </a:cubicBezTo>
                <a:cubicBezTo>
                  <a:pt x="2057" y="6679"/>
                  <a:pt x="2928" y="5735"/>
                  <a:pt x="3990" y="4868"/>
                </a:cubicBezTo>
                <a:cubicBezTo>
                  <a:pt x="4827" y="4182"/>
                  <a:pt x="5854" y="4065"/>
                  <a:pt x="7004" y="4298"/>
                </a:cubicBezTo>
                <a:cubicBezTo>
                  <a:pt x="8554" y="4609"/>
                  <a:pt x="10000" y="5088"/>
                  <a:pt x="11376" y="5683"/>
                </a:cubicBezTo>
                <a:cubicBezTo>
                  <a:pt x="12038" y="5968"/>
                  <a:pt x="12700" y="6278"/>
                  <a:pt x="13414" y="6485"/>
                </a:cubicBezTo>
                <a:cubicBezTo>
                  <a:pt x="13606" y="6537"/>
                  <a:pt x="13850" y="6641"/>
                  <a:pt x="13989" y="6498"/>
                </a:cubicBezTo>
                <a:cubicBezTo>
                  <a:pt x="14163" y="6317"/>
                  <a:pt x="13937" y="6175"/>
                  <a:pt x="13797" y="6071"/>
                </a:cubicBezTo>
                <a:cubicBezTo>
                  <a:pt x="12178" y="4880"/>
                  <a:pt x="10279" y="4039"/>
                  <a:pt x="7997" y="3729"/>
                </a:cubicBezTo>
                <a:cubicBezTo>
                  <a:pt x="7405" y="3651"/>
                  <a:pt x="6795" y="3586"/>
                  <a:pt x="6185" y="3509"/>
                </a:cubicBezTo>
                <a:cubicBezTo>
                  <a:pt x="6029" y="3483"/>
                  <a:pt x="5785" y="3522"/>
                  <a:pt x="5732" y="3366"/>
                </a:cubicBezTo>
                <a:cubicBezTo>
                  <a:pt x="5697" y="3250"/>
                  <a:pt x="5907" y="3185"/>
                  <a:pt x="6011" y="3107"/>
                </a:cubicBezTo>
                <a:cubicBezTo>
                  <a:pt x="7579" y="2085"/>
                  <a:pt x="9338" y="1257"/>
                  <a:pt x="11289" y="674"/>
                </a:cubicBezTo>
                <a:cubicBezTo>
                  <a:pt x="13031" y="157"/>
                  <a:pt x="14825" y="-141"/>
                  <a:pt x="16707" y="66"/>
                </a:cubicBezTo>
                <a:cubicBezTo>
                  <a:pt x="17891" y="195"/>
                  <a:pt x="19006" y="454"/>
                  <a:pt x="19929" y="1024"/>
                </a:cubicBezTo>
                <a:cubicBezTo>
                  <a:pt x="20696" y="1503"/>
                  <a:pt x="21253" y="1994"/>
                  <a:pt x="21584" y="2499"/>
                </a:cubicBezTo>
                <a:lnTo>
                  <a:pt x="21584" y="4958"/>
                </a:lnTo>
                <a:cubicBezTo>
                  <a:pt x="21340" y="5346"/>
                  <a:pt x="20992" y="5735"/>
                  <a:pt x="20521" y="6136"/>
                </a:cubicBezTo>
                <a:cubicBezTo>
                  <a:pt x="19964" y="6602"/>
                  <a:pt x="19337" y="7016"/>
                  <a:pt x="18727" y="7443"/>
                </a:cubicBezTo>
                <a:cubicBezTo>
                  <a:pt x="18623" y="7521"/>
                  <a:pt x="18483" y="7598"/>
                  <a:pt x="18396" y="7689"/>
                </a:cubicBezTo>
                <a:cubicBezTo>
                  <a:pt x="18292" y="7792"/>
                  <a:pt x="18205" y="7922"/>
                  <a:pt x="18327" y="8051"/>
                </a:cubicBezTo>
                <a:cubicBezTo>
                  <a:pt x="18466" y="8194"/>
                  <a:pt x="18658" y="8103"/>
                  <a:pt x="18797" y="8051"/>
                </a:cubicBezTo>
                <a:cubicBezTo>
                  <a:pt x="19476" y="7754"/>
                  <a:pt x="20138" y="7443"/>
                  <a:pt x="20818" y="7145"/>
                </a:cubicBezTo>
                <a:cubicBezTo>
                  <a:pt x="21061" y="7029"/>
                  <a:pt x="21323" y="6925"/>
                  <a:pt x="21584" y="6822"/>
                </a:cubicBezTo>
                <a:lnTo>
                  <a:pt x="21584" y="18042"/>
                </a:ln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" name="Shape">
            <a:extLst>
              <a:ext uri="{FF2B5EF4-FFF2-40B4-BE49-F238E27FC236}">
                <a16:creationId xmlns:a16="http://schemas.microsoft.com/office/drawing/2014/main" id="{815E82C6-F11C-D144-938E-1B0CD520F890}"/>
              </a:ext>
            </a:extLst>
          </p:cNvPr>
          <p:cNvSpPr/>
          <p:nvPr/>
        </p:nvSpPr>
        <p:spPr>
          <a:xfrm>
            <a:off x="375350" y="4199467"/>
            <a:ext cx="11441300" cy="26585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31" h="21205" extrusionOk="0">
                <a:moveTo>
                  <a:pt x="21475" y="16225"/>
                </a:moveTo>
                <a:cubicBezTo>
                  <a:pt x="21600" y="18047"/>
                  <a:pt x="21501" y="19682"/>
                  <a:pt x="21315" y="21205"/>
                </a:cubicBezTo>
                <a:lnTo>
                  <a:pt x="10774" y="21205"/>
                </a:lnTo>
                <a:cubicBezTo>
                  <a:pt x="10895" y="20742"/>
                  <a:pt x="10974" y="20130"/>
                  <a:pt x="10997" y="19361"/>
                </a:cubicBezTo>
                <a:cubicBezTo>
                  <a:pt x="11073" y="16770"/>
                  <a:pt x="11360" y="14605"/>
                  <a:pt x="11702" y="12514"/>
                </a:cubicBezTo>
                <a:cubicBezTo>
                  <a:pt x="12149" y="9774"/>
                  <a:pt x="12593" y="7019"/>
                  <a:pt x="13041" y="4271"/>
                </a:cubicBezTo>
                <a:cubicBezTo>
                  <a:pt x="13025" y="4189"/>
                  <a:pt x="13007" y="4115"/>
                  <a:pt x="12991" y="4033"/>
                </a:cubicBezTo>
                <a:cubicBezTo>
                  <a:pt x="12699" y="5093"/>
                  <a:pt x="12398" y="6108"/>
                  <a:pt x="12118" y="7228"/>
                </a:cubicBezTo>
                <a:cubicBezTo>
                  <a:pt x="11445" y="9908"/>
                  <a:pt x="10916" y="13097"/>
                  <a:pt x="10358" y="16180"/>
                </a:cubicBezTo>
                <a:cubicBezTo>
                  <a:pt x="10187" y="17121"/>
                  <a:pt x="10032" y="18114"/>
                  <a:pt x="9888" y="19137"/>
                </a:cubicBezTo>
                <a:cubicBezTo>
                  <a:pt x="9796" y="19786"/>
                  <a:pt x="9741" y="20540"/>
                  <a:pt x="9835" y="21205"/>
                </a:cubicBezTo>
                <a:lnTo>
                  <a:pt x="5880" y="21205"/>
                </a:lnTo>
                <a:cubicBezTo>
                  <a:pt x="5956" y="20309"/>
                  <a:pt x="6040" y="19428"/>
                  <a:pt x="6121" y="18547"/>
                </a:cubicBezTo>
                <a:cubicBezTo>
                  <a:pt x="6611" y="13149"/>
                  <a:pt x="7252" y="8057"/>
                  <a:pt x="8077" y="3398"/>
                </a:cubicBezTo>
                <a:cubicBezTo>
                  <a:pt x="8390" y="1628"/>
                  <a:pt x="8767" y="747"/>
                  <a:pt x="9287" y="396"/>
                </a:cubicBezTo>
                <a:cubicBezTo>
                  <a:pt x="10472" y="-395"/>
                  <a:pt x="11637" y="113"/>
                  <a:pt x="12801" y="919"/>
                </a:cubicBezTo>
                <a:cubicBezTo>
                  <a:pt x="13152" y="1165"/>
                  <a:pt x="13490" y="1285"/>
                  <a:pt x="13855" y="1076"/>
                </a:cubicBezTo>
                <a:cubicBezTo>
                  <a:pt x="14337" y="800"/>
                  <a:pt x="14808" y="1733"/>
                  <a:pt x="15287" y="2084"/>
                </a:cubicBezTo>
                <a:cubicBezTo>
                  <a:pt x="16243" y="2786"/>
                  <a:pt x="17082" y="5369"/>
                  <a:pt x="17876" y="7803"/>
                </a:cubicBezTo>
                <a:cubicBezTo>
                  <a:pt x="18528" y="9804"/>
                  <a:pt x="19143" y="11469"/>
                  <a:pt x="19932" y="12298"/>
                </a:cubicBezTo>
                <a:cubicBezTo>
                  <a:pt x="20020" y="12387"/>
                  <a:pt x="20112" y="12477"/>
                  <a:pt x="20205" y="12566"/>
                </a:cubicBezTo>
                <a:cubicBezTo>
                  <a:pt x="20732" y="13082"/>
                  <a:pt x="21301" y="13686"/>
                  <a:pt x="21475" y="16225"/>
                </a:cubicBezTo>
                <a:close/>
                <a:moveTo>
                  <a:pt x="4916" y="21205"/>
                </a:moveTo>
                <a:cubicBezTo>
                  <a:pt x="5306" y="16763"/>
                  <a:pt x="5901" y="12514"/>
                  <a:pt x="6620" y="8908"/>
                </a:cubicBezTo>
                <a:cubicBezTo>
                  <a:pt x="7006" y="6974"/>
                  <a:pt x="7416" y="5175"/>
                  <a:pt x="7858" y="3487"/>
                </a:cubicBezTo>
                <a:cubicBezTo>
                  <a:pt x="7929" y="3219"/>
                  <a:pt x="8027" y="2965"/>
                  <a:pt x="7978" y="2472"/>
                </a:cubicBezTo>
                <a:cubicBezTo>
                  <a:pt x="7936" y="2054"/>
                  <a:pt x="7834" y="2114"/>
                  <a:pt x="7751" y="2136"/>
                </a:cubicBezTo>
                <a:cubicBezTo>
                  <a:pt x="7525" y="2196"/>
                  <a:pt x="7300" y="2188"/>
                  <a:pt x="7078" y="2472"/>
                </a:cubicBezTo>
                <a:cubicBezTo>
                  <a:pt x="6155" y="3629"/>
                  <a:pt x="5300" y="5347"/>
                  <a:pt x="4411" y="6855"/>
                </a:cubicBezTo>
                <a:cubicBezTo>
                  <a:pt x="3185" y="8938"/>
                  <a:pt x="2817" y="10297"/>
                  <a:pt x="2068" y="14747"/>
                </a:cubicBezTo>
                <a:cubicBezTo>
                  <a:pt x="1603" y="17509"/>
                  <a:pt x="830" y="18614"/>
                  <a:pt x="206" y="20548"/>
                </a:cubicBezTo>
                <a:cubicBezTo>
                  <a:pt x="137" y="20764"/>
                  <a:pt x="69" y="20981"/>
                  <a:pt x="0" y="21205"/>
                </a:cubicBezTo>
                <a:lnTo>
                  <a:pt x="1400" y="21205"/>
                </a:lnTo>
                <a:cubicBezTo>
                  <a:pt x="1415" y="21115"/>
                  <a:pt x="1429" y="21026"/>
                  <a:pt x="1443" y="20944"/>
                </a:cubicBezTo>
                <a:cubicBezTo>
                  <a:pt x="1436" y="21033"/>
                  <a:pt x="1430" y="21123"/>
                  <a:pt x="1423" y="21205"/>
                </a:cubicBezTo>
                <a:lnTo>
                  <a:pt x="4916" y="21205"/>
                </a:ln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" name="Shape">
            <a:extLst>
              <a:ext uri="{FF2B5EF4-FFF2-40B4-BE49-F238E27FC236}">
                <a16:creationId xmlns:a16="http://schemas.microsoft.com/office/drawing/2014/main" id="{D64A133B-9118-6140-8388-E7E2883488B7}"/>
              </a:ext>
            </a:extLst>
          </p:cNvPr>
          <p:cNvSpPr/>
          <p:nvPr/>
        </p:nvSpPr>
        <p:spPr>
          <a:xfrm>
            <a:off x="10366655" y="4293032"/>
            <a:ext cx="1825345" cy="24758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77" y="16080"/>
                </a:moveTo>
                <a:cubicBezTo>
                  <a:pt x="21511" y="16055"/>
                  <a:pt x="21456" y="16031"/>
                  <a:pt x="21389" y="15998"/>
                </a:cubicBezTo>
                <a:cubicBezTo>
                  <a:pt x="21267" y="15941"/>
                  <a:pt x="21267" y="15900"/>
                  <a:pt x="21378" y="15794"/>
                </a:cubicBezTo>
                <a:cubicBezTo>
                  <a:pt x="21445" y="15728"/>
                  <a:pt x="21511" y="15671"/>
                  <a:pt x="21577" y="15606"/>
                </a:cubicBezTo>
                <a:lnTo>
                  <a:pt x="21577" y="14659"/>
                </a:lnTo>
                <a:cubicBezTo>
                  <a:pt x="21334" y="14969"/>
                  <a:pt x="21145" y="15296"/>
                  <a:pt x="20990" y="15622"/>
                </a:cubicBezTo>
                <a:cubicBezTo>
                  <a:pt x="20924" y="15753"/>
                  <a:pt x="20880" y="15777"/>
                  <a:pt x="20736" y="15712"/>
                </a:cubicBezTo>
                <a:cubicBezTo>
                  <a:pt x="20204" y="15475"/>
                  <a:pt x="20270" y="15573"/>
                  <a:pt x="20558" y="15132"/>
                </a:cubicBezTo>
                <a:cubicBezTo>
                  <a:pt x="20802" y="14748"/>
                  <a:pt x="21145" y="14389"/>
                  <a:pt x="21289" y="13997"/>
                </a:cubicBezTo>
                <a:cubicBezTo>
                  <a:pt x="21367" y="13785"/>
                  <a:pt x="21445" y="13581"/>
                  <a:pt x="21566" y="13368"/>
                </a:cubicBezTo>
                <a:lnTo>
                  <a:pt x="21566" y="12707"/>
                </a:lnTo>
                <a:cubicBezTo>
                  <a:pt x="21356" y="12838"/>
                  <a:pt x="21168" y="12976"/>
                  <a:pt x="21024" y="13140"/>
                </a:cubicBezTo>
                <a:cubicBezTo>
                  <a:pt x="20702" y="13483"/>
                  <a:pt x="20414" y="13850"/>
                  <a:pt x="20293" y="14242"/>
                </a:cubicBezTo>
                <a:cubicBezTo>
                  <a:pt x="20204" y="14552"/>
                  <a:pt x="20082" y="14855"/>
                  <a:pt x="19993" y="15165"/>
                </a:cubicBezTo>
                <a:cubicBezTo>
                  <a:pt x="19949" y="15312"/>
                  <a:pt x="19894" y="15320"/>
                  <a:pt x="19728" y="15247"/>
                </a:cubicBezTo>
                <a:cubicBezTo>
                  <a:pt x="19694" y="15230"/>
                  <a:pt x="19661" y="15214"/>
                  <a:pt x="19617" y="15206"/>
                </a:cubicBezTo>
                <a:cubicBezTo>
                  <a:pt x="19462" y="15157"/>
                  <a:pt x="19473" y="15059"/>
                  <a:pt x="19550" y="14920"/>
                </a:cubicBezTo>
                <a:cubicBezTo>
                  <a:pt x="20171" y="13915"/>
                  <a:pt x="20824" y="12936"/>
                  <a:pt x="21566" y="11996"/>
                </a:cubicBezTo>
                <a:lnTo>
                  <a:pt x="21566" y="10820"/>
                </a:lnTo>
                <a:cubicBezTo>
                  <a:pt x="21544" y="10845"/>
                  <a:pt x="21511" y="10869"/>
                  <a:pt x="21489" y="10894"/>
                </a:cubicBezTo>
                <a:cubicBezTo>
                  <a:pt x="20736" y="11604"/>
                  <a:pt x="20082" y="12364"/>
                  <a:pt x="19561" y="13172"/>
                </a:cubicBezTo>
                <a:cubicBezTo>
                  <a:pt x="19218" y="13719"/>
                  <a:pt x="19152" y="14250"/>
                  <a:pt x="19107" y="14789"/>
                </a:cubicBezTo>
                <a:cubicBezTo>
                  <a:pt x="19107" y="14830"/>
                  <a:pt x="19130" y="14871"/>
                  <a:pt x="19063" y="14920"/>
                </a:cubicBezTo>
                <a:cubicBezTo>
                  <a:pt x="18841" y="14838"/>
                  <a:pt x="18631" y="14724"/>
                  <a:pt x="18432" y="14610"/>
                </a:cubicBezTo>
                <a:cubicBezTo>
                  <a:pt x="18343" y="14561"/>
                  <a:pt x="18398" y="14487"/>
                  <a:pt x="18443" y="14414"/>
                </a:cubicBezTo>
                <a:cubicBezTo>
                  <a:pt x="18709" y="13907"/>
                  <a:pt x="19019" y="13409"/>
                  <a:pt x="19351" y="12919"/>
                </a:cubicBezTo>
                <a:cubicBezTo>
                  <a:pt x="19982" y="11972"/>
                  <a:pt x="20470" y="11033"/>
                  <a:pt x="20758" y="10053"/>
                </a:cubicBezTo>
                <a:cubicBezTo>
                  <a:pt x="20935" y="9448"/>
                  <a:pt x="21234" y="8860"/>
                  <a:pt x="21577" y="8273"/>
                </a:cubicBezTo>
                <a:cubicBezTo>
                  <a:pt x="21577" y="8264"/>
                  <a:pt x="21589" y="8256"/>
                  <a:pt x="21589" y="8256"/>
                </a:cubicBezTo>
                <a:lnTo>
                  <a:pt x="21589" y="7603"/>
                </a:lnTo>
                <a:cubicBezTo>
                  <a:pt x="21367" y="7905"/>
                  <a:pt x="21157" y="8207"/>
                  <a:pt x="20935" y="8509"/>
                </a:cubicBezTo>
                <a:cubicBezTo>
                  <a:pt x="20514" y="9097"/>
                  <a:pt x="20126" y="9693"/>
                  <a:pt x="19639" y="10273"/>
                </a:cubicBezTo>
                <a:cubicBezTo>
                  <a:pt x="18986" y="11041"/>
                  <a:pt x="18587" y="11858"/>
                  <a:pt x="18354" y="12699"/>
                </a:cubicBezTo>
                <a:cubicBezTo>
                  <a:pt x="18221" y="13181"/>
                  <a:pt x="18055" y="13670"/>
                  <a:pt x="17922" y="14152"/>
                </a:cubicBezTo>
                <a:cubicBezTo>
                  <a:pt x="17889" y="14275"/>
                  <a:pt x="17834" y="14316"/>
                  <a:pt x="17690" y="14258"/>
                </a:cubicBezTo>
                <a:cubicBezTo>
                  <a:pt x="17413" y="14136"/>
                  <a:pt x="17413" y="14095"/>
                  <a:pt x="17523" y="13809"/>
                </a:cubicBezTo>
                <a:cubicBezTo>
                  <a:pt x="18022" y="12601"/>
                  <a:pt x="18653" y="11425"/>
                  <a:pt x="18930" y="10200"/>
                </a:cubicBezTo>
                <a:cubicBezTo>
                  <a:pt x="19019" y="9808"/>
                  <a:pt x="19030" y="9408"/>
                  <a:pt x="19141" y="9007"/>
                </a:cubicBezTo>
                <a:cubicBezTo>
                  <a:pt x="19340" y="8338"/>
                  <a:pt x="19595" y="7668"/>
                  <a:pt x="20204" y="7072"/>
                </a:cubicBezTo>
                <a:cubicBezTo>
                  <a:pt x="20448" y="6827"/>
                  <a:pt x="20636" y="6574"/>
                  <a:pt x="20835" y="6280"/>
                </a:cubicBezTo>
                <a:cubicBezTo>
                  <a:pt x="20669" y="6329"/>
                  <a:pt x="20625" y="6402"/>
                  <a:pt x="20570" y="6460"/>
                </a:cubicBezTo>
                <a:cubicBezTo>
                  <a:pt x="19694" y="7309"/>
                  <a:pt x="18897" y="8191"/>
                  <a:pt x="18199" y="9114"/>
                </a:cubicBezTo>
                <a:cubicBezTo>
                  <a:pt x="17767" y="9685"/>
                  <a:pt x="17557" y="10298"/>
                  <a:pt x="17302" y="10902"/>
                </a:cubicBezTo>
                <a:cubicBezTo>
                  <a:pt x="16970" y="11694"/>
                  <a:pt x="16826" y="12486"/>
                  <a:pt x="16881" y="13262"/>
                </a:cubicBezTo>
                <a:cubicBezTo>
                  <a:pt x="16892" y="13393"/>
                  <a:pt x="16870" y="13523"/>
                  <a:pt x="16870" y="13654"/>
                </a:cubicBezTo>
                <a:cubicBezTo>
                  <a:pt x="16870" y="13695"/>
                  <a:pt x="16870" y="13736"/>
                  <a:pt x="16826" y="13768"/>
                </a:cubicBezTo>
                <a:cubicBezTo>
                  <a:pt x="16770" y="13801"/>
                  <a:pt x="16737" y="13760"/>
                  <a:pt x="16693" y="13744"/>
                </a:cubicBezTo>
                <a:cubicBezTo>
                  <a:pt x="16682" y="13744"/>
                  <a:pt x="16682" y="13736"/>
                  <a:pt x="16682" y="13736"/>
                </a:cubicBezTo>
                <a:cubicBezTo>
                  <a:pt x="16227" y="13605"/>
                  <a:pt x="16083" y="13352"/>
                  <a:pt x="16261" y="12903"/>
                </a:cubicBezTo>
                <a:cubicBezTo>
                  <a:pt x="16482" y="12356"/>
                  <a:pt x="16626" y="11800"/>
                  <a:pt x="16815" y="11245"/>
                </a:cubicBezTo>
                <a:cubicBezTo>
                  <a:pt x="17080" y="10461"/>
                  <a:pt x="17191" y="9661"/>
                  <a:pt x="17080" y="8877"/>
                </a:cubicBezTo>
                <a:cubicBezTo>
                  <a:pt x="17003" y="8313"/>
                  <a:pt x="17091" y="7734"/>
                  <a:pt x="17258" y="7154"/>
                </a:cubicBezTo>
                <a:cubicBezTo>
                  <a:pt x="17446" y="6468"/>
                  <a:pt x="17701" y="5790"/>
                  <a:pt x="18000" y="5104"/>
                </a:cubicBezTo>
                <a:cubicBezTo>
                  <a:pt x="18022" y="5039"/>
                  <a:pt x="18088" y="4973"/>
                  <a:pt x="18000" y="4851"/>
                </a:cubicBezTo>
                <a:cubicBezTo>
                  <a:pt x="17158" y="6435"/>
                  <a:pt x="16383" y="7970"/>
                  <a:pt x="15807" y="9563"/>
                </a:cubicBezTo>
                <a:cubicBezTo>
                  <a:pt x="16028" y="7930"/>
                  <a:pt x="16327" y="6272"/>
                  <a:pt x="17258" y="4671"/>
                </a:cubicBezTo>
                <a:cubicBezTo>
                  <a:pt x="16925" y="4949"/>
                  <a:pt x="16737" y="5267"/>
                  <a:pt x="16504" y="5578"/>
                </a:cubicBezTo>
                <a:cubicBezTo>
                  <a:pt x="16106" y="6125"/>
                  <a:pt x="15762" y="6696"/>
                  <a:pt x="15430" y="7260"/>
                </a:cubicBezTo>
                <a:cubicBezTo>
                  <a:pt x="14987" y="8019"/>
                  <a:pt x="14688" y="8803"/>
                  <a:pt x="14599" y="9595"/>
                </a:cubicBezTo>
                <a:cubicBezTo>
                  <a:pt x="14500" y="10486"/>
                  <a:pt x="14433" y="11376"/>
                  <a:pt x="14400" y="12250"/>
                </a:cubicBezTo>
                <a:cubicBezTo>
                  <a:pt x="14400" y="12290"/>
                  <a:pt x="14389" y="12339"/>
                  <a:pt x="14389" y="12380"/>
                </a:cubicBezTo>
                <a:cubicBezTo>
                  <a:pt x="14389" y="12454"/>
                  <a:pt x="14344" y="12495"/>
                  <a:pt x="14267" y="12454"/>
                </a:cubicBezTo>
                <a:cubicBezTo>
                  <a:pt x="13979" y="12290"/>
                  <a:pt x="13691" y="12119"/>
                  <a:pt x="13392" y="11939"/>
                </a:cubicBezTo>
                <a:cubicBezTo>
                  <a:pt x="13303" y="11882"/>
                  <a:pt x="13370" y="11792"/>
                  <a:pt x="13392" y="11719"/>
                </a:cubicBezTo>
                <a:cubicBezTo>
                  <a:pt x="13436" y="11604"/>
                  <a:pt x="13480" y="11482"/>
                  <a:pt x="13536" y="11368"/>
                </a:cubicBezTo>
                <a:cubicBezTo>
                  <a:pt x="13990" y="10502"/>
                  <a:pt x="14400" y="9669"/>
                  <a:pt x="14333" y="8754"/>
                </a:cubicBezTo>
                <a:cubicBezTo>
                  <a:pt x="14300" y="8273"/>
                  <a:pt x="14522" y="7799"/>
                  <a:pt x="14821" y="7358"/>
                </a:cubicBezTo>
                <a:cubicBezTo>
                  <a:pt x="15441" y="6435"/>
                  <a:pt x="15563" y="5537"/>
                  <a:pt x="15408" y="4573"/>
                </a:cubicBezTo>
                <a:cubicBezTo>
                  <a:pt x="15363" y="4320"/>
                  <a:pt x="15297" y="4075"/>
                  <a:pt x="15208" y="3830"/>
                </a:cubicBezTo>
                <a:cubicBezTo>
                  <a:pt x="15186" y="3757"/>
                  <a:pt x="15208" y="3626"/>
                  <a:pt x="15087" y="3642"/>
                </a:cubicBezTo>
                <a:cubicBezTo>
                  <a:pt x="14954" y="3659"/>
                  <a:pt x="15020" y="3781"/>
                  <a:pt x="15020" y="3855"/>
                </a:cubicBezTo>
                <a:cubicBezTo>
                  <a:pt x="15042" y="4320"/>
                  <a:pt x="15064" y="4777"/>
                  <a:pt x="15020" y="5235"/>
                </a:cubicBezTo>
                <a:cubicBezTo>
                  <a:pt x="14954" y="5880"/>
                  <a:pt x="14721" y="6484"/>
                  <a:pt x="14344" y="7088"/>
                </a:cubicBezTo>
                <a:cubicBezTo>
                  <a:pt x="13923" y="7758"/>
                  <a:pt x="13503" y="8444"/>
                  <a:pt x="13303" y="9171"/>
                </a:cubicBezTo>
                <a:cubicBezTo>
                  <a:pt x="13126" y="9800"/>
                  <a:pt x="13026" y="10428"/>
                  <a:pt x="12982" y="11057"/>
                </a:cubicBezTo>
                <a:cubicBezTo>
                  <a:pt x="12971" y="11196"/>
                  <a:pt x="12949" y="11343"/>
                  <a:pt x="12938" y="11482"/>
                </a:cubicBezTo>
                <a:cubicBezTo>
                  <a:pt x="12927" y="11596"/>
                  <a:pt x="12882" y="11645"/>
                  <a:pt x="12760" y="11572"/>
                </a:cubicBezTo>
                <a:cubicBezTo>
                  <a:pt x="12650" y="11498"/>
                  <a:pt x="12528" y="11425"/>
                  <a:pt x="12406" y="11351"/>
                </a:cubicBezTo>
                <a:cubicBezTo>
                  <a:pt x="12295" y="11286"/>
                  <a:pt x="12262" y="11196"/>
                  <a:pt x="12295" y="11057"/>
                </a:cubicBezTo>
                <a:cubicBezTo>
                  <a:pt x="12472" y="10208"/>
                  <a:pt x="12749" y="9359"/>
                  <a:pt x="12938" y="8501"/>
                </a:cubicBezTo>
                <a:cubicBezTo>
                  <a:pt x="13093" y="7791"/>
                  <a:pt x="13115" y="7080"/>
                  <a:pt x="12982" y="6378"/>
                </a:cubicBezTo>
                <a:cubicBezTo>
                  <a:pt x="12893" y="5912"/>
                  <a:pt x="13015" y="5447"/>
                  <a:pt x="13104" y="4981"/>
                </a:cubicBezTo>
                <a:cubicBezTo>
                  <a:pt x="13248" y="4222"/>
                  <a:pt x="13514" y="3463"/>
                  <a:pt x="13791" y="2703"/>
                </a:cubicBezTo>
                <a:cubicBezTo>
                  <a:pt x="13802" y="2670"/>
                  <a:pt x="13802" y="2638"/>
                  <a:pt x="13824" y="2572"/>
                </a:cubicBezTo>
                <a:cubicBezTo>
                  <a:pt x="13680" y="2630"/>
                  <a:pt x="13669" y="2728"/>
                  <a:pt x="13635" y="2793"/>
                </a:cubicBezTo>
                <a:cubicBezTo>
                  <a:pt x="13104" y="3871"/>
                  <a:pt x="12716" y="4973"/>
                  <a:pt x="12262" y="6051"/>
                </a:cubicBezTo>
                <a:cubicBezTo>
                  <a:pt x="11907" y="6884"/>
                  <a:pt x="11852" y="7725"/>
                  <a:pt x="11786" y="8558"/>
                </a:cubicBezTo>
                <a:cubicBezTo>
                  <a:pt x="11730" y="9252"/>
                  <a:pt x="11708" y="9947"/>
                  <a:pt x="11697" y="10633"/>
                </a:cubicBezTo>
                <a:cubicBezTo>
                  <a:pt x="11697" y="10690"/>
                  <a:pt x="11719" y="10763"/>
                  <a:pt x="11653" y="10804"/>
                </a:cubicBezTo>
                <a:cubicBezTo>
                  <a:pt x="11564" y="10853"/>
                  <a:pt x="11531" y="10771"/>
                  <a:pt x="11464" y="10747"/>
                </a:cubicBezTo>
                <a:cubicBezTo>
                  <a:pt x="11088" y="10584"/>
                  <a:pt x="10999" y="10330"/>
                  <a:pt x="11099" y="9906"/>
                </a:cubicBezTo>
                <a:cubicBezTo>
                  <a:pt x="11287" y="9146"/>
                  <a:pt x="11509" y="8379"/>
                  <a:pt x="11631" y="7603"/>
                </a:cubicBezTo>
                <a:cubicBezTo>
                  <a:pt x="11730" y="6933"/>
                  <a:pt x="11763" y="6272"/>
                  <a:pt x="11642" y="5610"/>
                </a:cubicBezTo>
                <a:cubicBezTo>
                  <a:pt x="11586" y="5284"/>
                  <a:pt x="11586" y="4949"/>
                  <a:pt x="11631" y="4606"/>
                </a:cubicBezTo>
                <a:cubicBezTo>
                  <a:pt x="11775" y="3675"/>
                  <a:pt x="11664" y="2760"/>
                  <a:pt x="11675" y="1805"/>
                </a:cubicBezTo>
                <a:cubicBezTo>
                  <a:pt x="11675" y="1641"/>
                  <a:pt x="11752" y="1470"/>
                  <a:pt x="11664" y="1307"/>
                </a:cubicBezTo>
                <a:cubicBezTo>
                  <a:pt x="11564" y="1356"/>
                  <a:pt x="11586" y="1421"/>
                  <a:pt x="11575" y="1478"/>
                </a:cubicBezTo>
                <a:cubicBezTo>
                  <a:pt x="11420" y="2295"/>
                  <a:pt x="11276" y="3095"/>
                  <a:pt x="11221" y="3895"/>
                </a:cubicBezTo>
                <a:cubicBezTo>
                  <a:pt x="11165" y="4647"/>
                  <a:pt x="10922" y="5357"/>
                  <a:pt x="10678" y="6076"/>
                </a:cubicBezTo>
                <a:cubicBezTo>
                  <a:pt x="10556" y="6451"/>
                  <a:pt x="10545" y="6827"/>
                  <a:pt x="10534" y="7195"/>
                </a:cubicBezTo>
                <a:cubicBezTo>
                  <a:pt x="10501" y="8109"/>
                  <a:pt x="10512" y="9016"/>
                  <a:pt x="10545" y="9914"/>
                </a:cubicBezTo>
                <a:cubicBezTo>
                  <a:pt x="10545" y="9963"/>
                  <a:pt x="10567" y="10020"/>
                  <a:pt x="10512" y="10053"/>
                </a:cubicBezTo>
                <a:cubicBezTo>
                  <a:pt x="10456" y="10094"/>
                  <a:pt x="10423" y="10036"/>
                  <a:pt x="10390" y="10012"/>
                </a:cubicBezTo>
                <a:cubicBezTo>
                  <a:pt x="10235" y="9906"/>
                  <a:pt x="10080" y="9783"/>
                  <a:pt x="9914" y="9685"/>
                </a:cubicBezTo>
                <a:cubicBezTo>
                  <a:pt x="9759" y="9595"/>
                  <a:pt x="9703" y="9473"/>
                  <a:pt x="9714" y="9293"/>
                </a:cubicBezTo>
                <a:cubicBezTo>
                  <a:pt x="9925" y="7342"/>
                  <a:pt x="10047" y="5373"/>
                  <a:pt x="10301" y="3332"/>
                </a:cubicBezTo>
                <a:cubicBezTo>
                  <a:pt x="10379" y="2760"/>
                  <a:pt x="10490" y="2180"/>
                  <a:pt x="10612" y="1601"/>
                </a:cubicBezTo>
                <a:cubicBezTo>
                  <a:pt x="10623" y="1519"/>
                  <a:pt x="10634" y="1445"/>
                  <a:pt x="10645" y="1347"/>
                </a:cubicBezTo>
                <a:cubicBezTo>
                  <a:pt x="10512" y="1380"/>
                  <a:pt x="10512" y="1454"/>
                  <a:pt x="10479" y="1511"/>
                </a:cubicBezTo>
                <a:cubicBezTo>
                  <a:pt x="10013" y="2670"/>
                  <a:pt x="9637" y="3830"/>
                  <a:pt x="9338" y="4990"/>
                </a:cubicBezTo>
                <a:cubicBezTo>
                  <a:pt x="9083" y="6010"/>
                  <a:pt x="9149" y="7007"/>
                  <a:pt x="9238" y="7979"/>
                </a:cubicBezTo>
                <a:cubicBezTo>
                  <a:pt x="9271" y="8346"/>
                  <a:pt x="9304" y="8714"/>
                  <a:pt x="9349" y="9073"/>
                </a:cubicBezTo>
                <a:cubicBezTo>
                  <a:pt x="9349" y="9122"/>
                  <a:pt x="9382" y="9179"/>
                  <a:pt x="9327" y="9212"/>
                </a:cubicBezTo>
                <a:cubicBezTo>
                  <a:pt x="9271" y="9244"/>
                  <a:pt x="9238" y="9187"/>
                  <a:pt x="9194" y="9171"/>
                </a:cubicBezTo>
                <a:cubicBezTo>
                  <a:pt x="9183" y="9163"/>
                  <a:pt x="9171" y="9154"/>
                  <a:pt x="9160" y="9146"/>
                </a:cubicBezTo>
                <a:cubicBezTo>
                  <a:pt x="8573" y="8722"/>
                  <a:pt x="8562" y="8722"/>
                  <a:pt x="8651" y="7979"/>
                </a:cubicBezTo>
                <a:cubicBezTo>
                  <a:pt x="8828" y="6566"/>
                  <a:pt x="9005" y="5153"/>
                  <a:pt x="9183" y="3699"/>
                </a:cubicBezTo>
                <a:cubicBezTo>
                  <a:pt x="9293" y="2809"/>
                  <a:pt x="9482" y="1919"/>
                  <a:pt x="9692" y="1013"/>
                </a:cubicBezTo>
                <a:cubicBezTo>
                  <a:pt x="9714" y="915"/>
                  <a:pt x="9759" y="808"/>
                  <a:pt x="9659" y="702"/>
                </a:cubicBezTo>
                <a:cubicBezTo>
                  <a:pt x="9537" y="988"/>
                  <a:pt x="9415" y="1266"/>
                  <a:pt x="9304" y="1552"/>
                </a:cubicBezTo>
                <a:cubicBezTo>
                  <a:pt x="8939" y="2483"/>
                  <a:pt x="8618" y="3414"/>
                  <a:pt x="8374" y="4345"/>
                </a:cubicBezTo>
                <a:cubicBezTo>
                  <a:pt x="8164" y="5186"/>
                  <a:pt x="8152" y="6019"/>
                  <a:pt x="8197" y="6843"/>
                </a:cubicBezTo>
                <a:cubicBezTo>
                  <a:pt x="8219" y="7309"/>
                  <a:pt x="8241" y="7774"/>
                  <a:pt x="8285" y="8240"/>
                </a:cubicBezTo>
                <a:cubicBezTo>
                  <a:pt x="8285" y="8289"/>
                  <a:pt x="8296" y="8346"/>
                  <a:pt x="8252" y="8379"/>
                </a:cubicBezTo>
                <a:cubicBezTo>
                  <a:pt x="8186" y="8420"/>
                  <a:pt x="8141" y="8387"/>
                  <a:pt x="8097" y="8346"/>
                </a:cubicBezTo>
                <a:cubicBezTo>
                  <a:pt x="7920" y="8199"/>
                  <a:pt x="7743" y="8044"/>
                  <a:pt x="7554" y="7889"/>
                </a:cubicBezTo>
                <a:cubicBezTo>
                  <a:pt x="7488" y="7832"/>
                  <a:pt x="7499" y="7750"/>
                  <a:pt x="7510" y="7660"/>
                </a:cubicBezTo>
                <a:cubicBezTo>
                  <a:pt x="7720" y="6566"/>
                  <a:pt x="7986" y="5463"/>
                  <a:pt x="8241" y="4353"/>
                </a:cubicBezTo>
                <a:cubicBezTo>
                  <a:pt x="8440" y="3471"/>
                  <a:pt x="8651" y="2589"/>
                  <a:pt x="8928" y="1707"/>
                </a:cubicBezTo>
                <a:cubicBezTo>
                  <a:pt x="9016" y="1405"/>
                  <a:pt x="9116" y="1102"/>
                  <a:pt x="9227" y="800"/>
                </a:cubicBezTo>
                <a:cubicBezTo>
                  <a:pt x="9260" y="719"/>
                  <a:pt x="9305" y="637"/>
                  <a:pt x="9271" y="531"/>
                </a:cubicBezTo>
                <a:cubicBezTo>
                  <a:pt x="9094" y="645"/>
                  <a:pt x="9072" y="808"/>
                  <a:pt x="9005" y="947"/>
                </a:cubicBezTo>
                <a:cubicBezTo>
                  <a:pt x="8474" y="1935"/>
                  <a:pt x="8008" y="2940"/>
                  <a:pt x="7632" y="3953"/>
                </a:cubicBezTo>
                <a:cubicBezTo>
                  <a:pt x="7355" y="4728"/>
                  <a:pt x="7311" y="5520"/>
                  <a:pt x="7266" y="6296"/>
                </a:cubicBezTo>
                <a:cubicBezTo>
                  <a:pt x="7244" y="6647"/>
                  <a:pt x="7233" y="7007"/>
                  <a:pt x="7222" y="7358"/>
                </a:cubicBezTo>
                <a:cubicBezTo>
                  <a:pt x="7222" y="7415"/>
                  <a:pt x="7222" y="7489"/>
                  <a:pt x="7156" y="7513"/>
                </a:cubicBezTo>
                <a:cubicBezTo>
                  <a:pt x="7100" y="7538"/>
                  <a:pt x="7067" y="7480"/>
                  <a:pt x="7023" y="7456"/>
                </a:cubicBezTo>
                <a:cubicBezTo>
                  <a:pt x="6823" y="7325"/>
                  <a:pt x="6768" y="7162"/>
                  <a:pt x="6834" y="6892"/>
                </a:cubicBezTo>
                <a:cubicBezTo>
                  <a:pt x="7122" y="5725"/>
                  <a:pt x="7344" y="4557"/>
                  <a:pt x="7233" y="3356"/>
                </a:cubicBezTo>
                <a:cubicBezTo>
                  <a:pt x="7189" y="2948"/>
                  <a:pt x="7355" y="2540"/>
                  <a:pt x="7399" y="2123"/>
                </a:cubicBezTo>
                <a:cubicBezTo>
                  <a:pt x="7466" y="1462"/>
                  <a:pt x="7444" y="817"/>
                  <a:pt x="7355" y="163"/>
                </a:cubicBezTo>
                <a:cubicBezTo>
                  <a:pt x="7344" y="106"/>
                  <a:pt x="7366" y="33"/>
                  <a:pt x="7244" y="0"/>
                </a:cubicBezTo>
                <a:cubicBezTo>
                  <a:pt x="7222" y="212"/>
                  <a:pt x="7200" y="416"/>
                  <a:pt x="7189" y="621"/>
                </a:cubicBezTo>
                <a:cubicBezTo>
                  <a:pt x="7156" y="980"/>
                  <a:pt x="7122" y="1339"/>
                  <a:pt x="7100" y="1690"/>
                </a:cubicBezTo>
                <a:cubicBezTo>
                  <a:pt x="7056" y="2589"/>
                  <a:pt x="6724" y="3430"/>
                  <a:pt x="6480" y="4287"/>
                </a:cubicBezTo>
                <a:cubicBezTo>
                  <a:pt x="6358" y="4720"/>
                  <a:pt x="6303" y="5161"/>
                  <a:pt x="6325" y="5586"/>
                </a:cubicBezTo>
                <a:cubicBezTo>
                  <a:pt x="6347" y="5994"/>
                  <a:pt x="6358" y="6402"/>
                  <a:pt x="6380" y="6827"/>
                </a:cubicBezTo>
                <a:cubicBezTo>
                  <a:pt x="6203" y="6794"/>
                  <a:pt x="6114" y="6705"/>
                  <a:pt x="6114" y="6541"/>
                </a:cubicBezTo>
                <a:cubicBezTo>
                  <a:pt x="6125" y="6141"/>
                  <a:pt x="6137" y="5741"/>
                  <a:pt x="6159" y="5333"/>
                </a:cubicBezTo>
                <a:cubicBezTo>
                  <a:pt x="6203" y="4434"/>
                  <a:pt x="6192" y="3544"/>
                  <a:pt x="6214" y="2630"/>
                </a:cubicBezTo>
                <a:cubicBezTo>
                  <a:pt x="6225" y="2115"/>
                  <a:pt x="6269" y="1592"/>
                  <a:pt x="6303" y="1078"/>
                </a:cubicBezTo>
                <a:cubicBezTo>
                  <a:pt x="6314" y="988"/>
                  <a:pt x="6325" y="890"/>
                  <a:pt x="6214" y="808"/>
                </a:cubicBezTo>
                <a:cubicBezTo>
                  <a:pt x="5970" y="1739"/>
                  <a:pt x="5749" y="2670"/>
                  <a:pt x="5616" y="3593"/>
                </a:cubicBezTo>
                <a:cubicBezTo>
                  <a:pt x="5483" y="4532"/>
                  <a:pt x="5727" y="5414"/>
                  <a:pt x="5804" y="6313"/>
                </a:cubicBezTo>
                <a:cubicBezTo>
                  <a:pt x="5483" y="6190"/>
                  <a:pt x="5217" y="5823"/>
                  <a:pt x="5261" y="5512"/>
                </a:cubicBezTo>
                <a:cubicBezTo>
                  <a:pt x="5439" y="4361"/>
                  <a:pt x="5383" y="3218"/>
                  <a:pt x="5450" y="2042"/>
                </a:cubicBezTo>
                <a:cubicBezTo>
                  <a:pt x="5461" y="1911"/>
                  <a:pt x="5505" y="1764"/>
                  <a:pt x="5450" y="1641"/>
                </a:cubicBezTo>
                <a:cubicBezTo>
                  <a:pt x="5372" y="1633"/>
                  <a:pt x="5350" y="1690"/>
                  <a:pt x="5339" y="1731"/>
                </a:cubicBezTo>
                <a:cubicBezTo>
                  <a:pt x="5073" y="2597"/>
                  <a:pt x="4829" y="3454"/>
                  <a:pt x="4796" y="4328"/>
                </a:cubicBezTo>
                <a:cubicBezTo>
                  <a:pt x="4785" y="4663"/>
                  <a:pt x="4852" y="4973"/>
                  <a:pt x="4907" y="5292"/>
                </a:cubicBezTo>
                <a:cubicBezTo>
                  <a:pt x="4918" y="5357"/>
                  <a:pt x="4962" y="5439"/>
                  <a:pt x="4907" y="5496"/>
                </a:cubicBezTo>
                <a:cubicBezTo>
                  <a:pt x="4829" y="5561"/>
                  <a:pt x="4741" y="5529"/>
                  <a:pt x="4674" y="5488"/>
                </a:cubicBezTo>
                <a:cubicBezTo>
                  <a:pt x="3578" y="4932"/>
                  <a:pt x="2348" y="4826"/>
                  <a:pt x="1141" y="4794"/>
                </a:cubicBezTo>
                <a:cubicBezTo>
                  <a:pt x="1086" y="4794"/>
                  <a:pt x="1019" y="4769"/>
                  <a:pt x="975" y="4834"/>
                </a:cubicBezTo>
                <a:cubicBezTo>
                  <a:pt x="997" y="4924"/>
                  <a:pt x="1063" y="4916"/>
                  <a:pt x="1119" y="4924"/>
                </a:cubicBezTo>
                <a:cubicBezTo>
                  <a:pt x="1927" y="5088"/>
                  <a:pt x="2714" y="5324"/>
                  <a:pt x="3478" y="5659"/>
                </a:cubicBezTo>
                <a:cubicBezTo>
                  <a:pt x="3888" y="5839"/>
                  <a:pt x="4353" y="5798"/>
                  <a:pt x="4796" y="5823"/>
                </a:cubicBezTo>
                <a:cubicBezTo>
                  <a:pt x="4985" y="5831"/>
                  <a:pt x="5140" y="5872"/>
                  <a:pt x="5239" y="6035"/>
                </a:cubicBezTo>
                <a:cubicBezTo>
                  <a:pt x="5273" y="6092"/>
                  <a:pt x="5372" y="6108"/>
                  <a:pt x="5328" y="6198"/>
                </a:cubicBezTo>
                <a:cubicBezTo>
                  <a:pt x="5295" y="6264"/>
                  <a:pt x="5206" y="6255"/>
                  <a:pt x="5140" y="6247"/>
                </a:cubicBezTo>
                <a:cubicBezTo>
                  <a:pt x="4608" y="6223"/>
                  <a:pt x="4065" y="6215"/>
                  <a:pt x="3545" y="6190"/>
                </a:cubicBezTo>
                <a:cubicBezTo>
                  <a:pt x="2780" y="6149"/>
                  <a:pt x="2027" y="6198"/>
                  <a:pt x="1285" y="6247"/>
                </a:cubicBezTo>
                <a:cubicBezTo>
                  <a:pt x="864" y="6280"/>
                  <a:pt x="443" y="6272"/>
                  <a:pt x="0" y="6362"/>
                </a:cubicBezTo>
                <a:cubicBezTo>
                  <a:pt x="155" y="6500"/>
                  <a:pt x="310" y="6460"/>
                  <a:pt x="443" y="6476"/>
                </a:cubicBezTo>
                <a:cubicBezTo>
                  <a:pt x="1163" y="6541"/>
                  <a:pt x="1894" y="6582"/>
                  <a:pt x="2614" y="6762"/>
                </a:cubicBezTo>
                <a:cubicBezTo>
                  <a:pt x="3079" y="6876"/>
                  <a:pt x="3567" y="6770"/>
                  <a:pt x="4054" y="6696"/>
                </a:cubicBezTo>
                <a:cubicBezTo>
                  <a:pt x="4420" y="6639"/>
                  <a:pt x="4796" y="6582"/>
                  <a:pt x="5173" y="6500"/>
                </a:cubicBezTo>
                <a:cubicBezTo>
                  <a:pt x="5583" y="6419"/>
                  <a:pt x="5694" y="6443"/>
                  <a:pt x="5915" y="6852"/>
                </a:cubicBezTo>
                <a:cubicBezTo>
                  <a:pt x="4121" y="6925"/>
                  <a:pt x="2393" y="7129"/>
                  <a:pt x="742" y="7546"/>
                </a:cubicBezTo>
                <a:cubicBezTo>
                  <a:pt x="853" y="7627"/>
                  <a:pt x="930" y="7603"/>
                  <a:pt x="997" y="7603"/>
                </a:cubicBezTo>
                <a:cubicBezTo>
                  <a:pt x="1750" y="7578"/>
                  <a:pt x="2514" y="7554"/>
                  <a:pt x="3279" y="7529"/>
                </a:cubicBezTo>
                <a:cubicBezTo>
                  <a:pt x="3744" y="7513"/>
                  <a:pt x="4209" y="7358"/>
                  <a:pt x="4686" y="7260"/>
                </a:cubicBezTo>
                <a:cubicBezTo>
                  <a:pt x="5084" y="7178"/>
                  <a:pt x="5494" y="7097"/>
                  <a:pt x="5904" y="7031"/>
                </a:cubicBezTo>
                <a:cubicBezTo>
                  <a:pt x="6092" y="6999"/>
                  <a:pt x="6524" y="7268"/>
                  <a:pt x="6558" y="7440"/>
                </a:cubicBezTo>
                <a:cubicBezTo>
                  <a:pt x="6580" y="7570"/>
                  <a:pt x="6469" y="7562"/>
                  <a:pt x="6391" y="7578"/>
                </a:cubicBezTo>
                <a:cubicBezTo>
                  <a:pt x="5893" y="7636"/>
                  <a:pt x="5394" y="7693"/>
                  <a:pt x="4907" y="7758"/>
                </a:cubicBezTo>
                <a:cubicBezTo>
                  <a:pt x="3700" y="7921"/>
                  <a:pt x="2537" y="8232"/>
                  <a:pt x="1440" y="8583"/>
                </a:cubicBezTo>
                <a:cubicBezTo>
                  <a:pt x="1196" y="8665"/>
                  <a:pt x="930" y="8705"/>
                  <a:pt x="698" y="8836"/>
                </a:cubicBezTo>
                <a:cubicBezTo>
                  <a:pt x="742" y="8942"/>
                  <a:pt x="798" y="8901"/>
                  <a:pt x="842" y="8893"/>
                </a:cubicBezTo>
                <a:cubicBezTo>
                  <a:pt x="1484" y="8812"/>
                  <a:pt x="2127" y="8681"/>
                  <a:pt x="2791" y="8689"/>
                </a:cubicBezTo>
                <a:cubicBezTo>
                  <a:pt x="3921" y="8697"/>
                  <a:pt x="4962" y="8134"/>
                  <a:pt x="6114" y="7897"/>
                </a:cubicBezTo>
                <a:cubicBezTo>
                  <a:pt x="6292" y="7856"/>
                  <a:pt x="6469" y="7799"/>
                  <a:pt x="6646" y="7750"/>
                </a:cubicBezTo>
                <a:cubicBezTo>
                  <a:pt x="6768" y="7717"/>
                  <a:pt x="6879" y="7717"/>
                  <a:pt x="6945" y="7799"/>
                </a:cubicBezTo>
                <a:cubicBezTo>
                  <a:pt x="7056" y="7930"/>
                  <a:pt x="7233" y="7995"/>
                  <a:pt x="7300" y="8191"/>
                </a:cubicBezTo>
                <a:cubicBezTo>
                  <a:pt x="6923" y="8224"/>
                  <a:pt x="6569" y="8256"/>
                  <a:pt x="6214" y="8281"/>
                </a:cubicBezTo>
                <a:cubicBezTo>
                  <a:pt x="5594" y="8330"/>
                  <a:pt x="4996" y="8452"/>
                  <a:pt x="4420" y="8648"/>
                </a:cubicBezTo>
                <a:cubicBezTo>
                  <a:pt x="3412" y="8999"/>
                  <a:pt x="2426" y="9228"/>
                  <a:pt x="1462" y="9448"/>
                </a:cubicBezTo>
                <a:cubicBezTo>
                  <a:pt x="1351" y="9473"/>
                  <a:pt x="1241" y="9506"/>
                  <a:pt x="1141" y="9530"/>
                </a:cubicBezTo>
                <a:cubicBezTo>
                  <a:pt x="1141" y="9555"/>
                  <a:pt x="1152" y="9579"/>
                  <a:pt x="1152" y="9612"/>
                </a:cubicBezTo>
                <a:cubicBezTo>
                  <a:pt x="1418" y="9579"/>
                  <a:pt x="1684" y="9563"/>
                  <a:pt x="1950" y="9514"/>
                </a:cubicBezTo>
                <a:cubicBezTo>
                  <a:pt x="2625" y="9399"/>
                  <a:pt x="3312" y="9334"/>
                  <a:pt x="4010" y="9334"/>
                </a:cubicBezTo>
                <a:cubicBezTo>
                  <a:pt x="4641" y="9334"/>
                  <a:pt x="5239" y="9138"/>
                  <a:pt x="5860" y="8950"/>
                </a:cubicBezTo>
                <a:cubicBezTo>
                  <a:pt x="6414" y="8787"/>
                  <a:pt x="6979" y="8632"/>
                  <a:pt x="7555" y="8485"/>
                </a:cubicBezTo>
                <a:cubicBezTo>
                  <a:pt x="7632" y="8469"/>
                  <a:pt x="7710" y="8460"/>
                  <a:pt x="7765" y="8509"/>
                </a:cubicBezTo>
                <a:cubicBezTo>
                  <a:pt x="7964" y="8665"/>
                  <a:pt x="8164" y="8811"/>
                  <a:pt x="8341" y="8975"/>
                </a:cubicBezTo>
                <a:cubicBezTo>
                  <a:pt x="8452" y="9081"/>
                  <a:pt x="8341" y="9122"/>
                  <a:pt x="8252" y="9138"/>
                </a:cubicBezTo>
                <a:cubicBezTo>
                  <a:pt x="7976" y="9179"/>
                  <a:pt x="7699" y="9220"/>
                  <a:pt x="7422" y="9261"/>
                </a:cubicBezTo>
                <a:cubicBezTo>
                  <a:pt x="6403" y="9399"/>
                  <a:pt x="5450" y="9734"/>
                  <a:pt x="4586" y="10192"/>
                </a:cubicBezTo>
                <a:cubicBezTo>
                  <a:pt x="3589" y="10714"/>
                  <a:pt x="2581" y="11074"/>
                  <a:pt x="1617" y="11441"/>
                </a:cubicBezTo>
                <a:cubicBezTo>
                  <a:pt x="1551" y="11466"/>
                  <a:pt x="1484" y="11466"/>
                  <a:pt x="1440" y="11539"/>
                </a:cubicBezTo>
                <a:cubicBezTo>
                  <a:pt x="1484" y="11613"/>
                  <a:pt x="1540" y="11572"/>
                  <a:pt x="1584" y="11564"/>
                </a:cubicBezTo>
                <a:cubicBezTo>
                  <a:pt x="2260" y="11392"/>
                  <a:pt x="2958" y="11221"/>
                  <a:pt x="3678" y="11082"/>
                </a:cubicBezTo>
                <a:cubicBezTo>
                  <a:pt x="3988" y="11025"/>
                  <a:pt x="4298" y="10976"/>
                  <a:pt x="4608" y="10943"/>
                </a:cubicBezTo>
                <a:cubicBezTo>
                  <a:pt x="5284" y="10861"/>
                  <a:pt x="5904" y="10567"/>
                  <a:pt x="6558" y="10273"/>
                </a:cubicBezTo>
                <a:cubicBezTo>
                  <a:pt x="7255" y="9963"/>
                  <a:pt x="7998" y="9685"/>
                  <a:pt x="8762" y="9424"/>
                </a:cubicBezTo>
                <a:cubicBezTo>
                  <a:pt x="8851" y="9391"/>
                  <a:pt x="8906" y="9424"/>
                  <a:pt x="8961" y="9465"/>
                </a:cubicBezTo>
                <a:cubicBezTo>
                  <a:pt x="9183" y="9628"/>
                  <a:pt x="9393" y="9791"/>
                  <a:pt x="9670" y="9987"/>
                </a:cubicBezTo>
                <a:cubicBezTo>
                  <a:pt x="8308" y="10322"/>
                  <a:pt x="7056" y="10673"/>
                  <a:pt x="5926" y="11229"/>
                </a:cubicBezTo>
                <a:cubicBezTo>
                  <a:pt x="4807" y="11784"/>
                  <a:pt x="3766" y="12380"/>
                  <a:pt x="2825" y="13034"/>
                </a:cubicBezTo>
                <a:cubicBezTo>
                  <a:pt x="2869" y="13132"/>
                  <a:pt x="2913" y="13091"/>
                  <a:pt x="2947" y="13083"/>
                </a:cubicBezTo>
                <a:cubicBezTo>
                  <a:pt x="3921" y="12715"/>
                  <a:pt x="4951" y="12397"/>
                  <a:pt x="6015" y="12070"/>
                </a:cubicBezTo>
                <a:cubicBezTo>
                  <a:pt x="6635" y="11882"/>
                  <a:pt x="7222" y="11523"/>
                  <a:pt x="7831" y="11196"/>
                </a:cubicBezTo>
                <a:cubicBezTo>
                  <a:pt x="8463" y="10861"/>
                  <a:pt x="9127" y="10551"/>
                  <a:pt x="9814" y="10249"/>
                </a:cubicBezTo>
                <a:cubicBezTo>
                  <a:pt x="9903" y="10208"/>
                  <a:pt x="9980" y="10192"/>
                  <a:pt x="10058" y="10249"/>
                </a:cubicBezTo>
                <a:cubicBezTo>
                  <a:pt x="10357" y="10469"/>
                  <a:pt x="10656" y="10673"/>
                  <a:pt x="10999" y="10918"/>
                </a:cubicBezTo>
                <a:cubicBezTo>
                  <a:pt x="9371" y="11327"/>
                  <a:pt x="7887" y="11800"/>
                  <a:pt x="6580" y="12535"/>
                </a:cubicBezTo>
                <a:cubicBezTo>
                  <a:pt x="5284" y="13270"/>
                  <a:pt x="4121" y="14062"/>
                  <a:pt x="3113" y="14944"/>
                </a:cubicBezTo>
                <a:cubicBezTo>
                  <a:pt x="3190" y="15034"/>
                  <a:pt x="3223" y="14985"/>
                  <a:pt x="3268" y="14969"/>
                </a:cubicBezTo>
                <a:cubicBezTo>
                  <a:pt x="4154" y="14561"/>
                  <a:pt x="5095" y="14160"/>
                  <a:pt x="6092" y="13809"/>
                </a:cubicBezTo>
                <a:cubicBezTo>
                  <a:pt x="6923" y="13515"/>
                  <a:pt x="7754" y="13091"/>
                  <a:pt x="8574" y="12576"/>
                </a:cubicBezTo>
                <a:cubicBezTo>
                  <a:pt x="9382" y="12070"/>
                  <a:pt x="10268" y="11621"/>
                  <a:pt x="11199" y="11196"/>
                </a:cubicBezTo>
                <a:cubicBezTo>
                  <a:pt x="11310" y="11147"/>
                  <a:pt x="11398" y="11147"/>
                  <a:pt x="11487" y="11221"/>
                </a:cubicBezTo>
                <a:cubicBezTo>
                  <a:pt x="11620" y="11327"/>
                  <a:pt x="11775" y="11408"/>
                  <a:pt x="11930" y="11498"/>
                </a:cubicBezTo>
                <a:cubicBezTo>
                  <a:pt x="12052" y="11564"/>
                  <a:pt x="12052" y="11621"/>
                  <a:pt x="11908" y="11686"/>
                </a:cubicBezTo>
                <a:cubicBezTo>
                  <a:pt x="11398" y="11907"/>
                  <a:pt x="10911" y="12135"/>
                  <a:pt x="10435" y="12372"/>
                </a:cubicBezTo>
                <a:cubicBezTo>
                  <a:pt x="9936" y="12617"/>
                  <a:pt x="9471" y="12895"/>
                  <a:pt x="9028" y="13205"/>
                </a:cubicBezTo>
                <a:cubicBezTo>
                  <a:pt x="8485" y="13589"/>
                  <a:pt x="7975" y="13989"/>
                  <a:pt x="7521" y="14438"/>
                </a:cubicBezTo>
                <a:cubicBezTo>
                  <a:pt x="6890" y="15059"/>
                  <a:pt x="6314" y="15696"/>
                  <a:pt x="5815" y="16365"/>
                </a:cubicBezTo>
                <a:cubicBezTo>
                  <a:pt x="5594" y="16659"/>
                  <a:pt x="5383" y="16945"/>
                  <a:pt x="5184" y="17239"/>
                </a:cubicBezTo>
                <a:cubicBezTo>
                  <a:pt x="5151" y="17288"/>
                  <a:pt x="5095" y="17329"/>
                  <a:pt x="5107" y="17427"/>
                </a:cubicBezTo>
                <a:cubicBezTo>
                  <a:pt x="5184" y="17476"/>
                  <a:pt x="5217" y="17411"/>
                  <a:pt x="5251" y="17370"/>
                </a:cubicBezTo>
                <a:cubicBezTo>
                  <a:pt x="5926" y="16774"/>
                  <a:pt x="6668" y="16186"/>
                  <a:pt x="7510" y="15696"/>
                </a:cubicBezTo>
                <a:cubicBezTo>
                  <a:pt x="8308" y="15222"/>
                  <a:pt x="9028" y="14561"/>
                  <a:pt x="9792" y="13858"/>
                </a:cubicBezTo>
                <a:cubicBezTo>
                  <a:pt x="10512" y="13189"/>
                  <a:pt x="11332" y="12568"/>
                  <a:pt x="12196" y="11972"/>
                </a:cubicBezTo>
                <a:cubicBezTo>
                  <a:pt x="12351" y="11866"/>
                  <a:pt x="12550" y="11866"/>
                  <a:pt x="12683" y="11964"/>
                </a:cubicBezTo>
                <a:cubicBezTo>
                  <a:pt x="12794" y="12045"/>
                  <a:pt x="12927" y="12103"/>
                  <a:pt x="13038" y="12176"/>
                </a:cubicBezTo>
                <a:cubicBezTo>
                  <a:pt x="13148" y="12241"/>
                  <a:pt x="13137" y="12315"/>
                  <a:pt x="13015" y="12380"/>
                </a:cubicBezTo>
                <a:cubicBezTo>
                  <a:pt x="11830" y="12976"/>
                  <a:pt x="10811" y="13736"/>
                  <a:pt x="9814" y="14397"/>
                </a:cubicBezTo>
                <a:cubicBezTo>
                  <a:pt x="9249" y="14773"/>
                  <a:pt x="8696" y="15149"/>
                  <a:pt x="8241" y="15630"/>
                </a:cubicBezTo>
                <a:cubicBezTo>
                  <a:pt x="7510" y="16398"/>
                  <a:pt x="6768" y="17011"/>
                  <a:pt x="6081" y="17631"/>
                </a:cubicBezTo>
                <a:cubicBezTo>
                  <a:pt x="6015" y="17696"/>
                  <a:pt x="6004" y="17696"/>
                  <a:pt x="5948" y="17852"/>
                </a:cubicBezTo>
                <a:cubicBezTo>
                  <a:pt x="6126" y="17754"/>
                  <a:pt x="6281" y="17688"/>
                  <a:pt x="6436" y="17599"/>
                </a:cubicBezTo>
                <a:cubicBezTo>
                  <a:pt x="7189" y="17149"/>
                  <a:pt x="7964" y="16668"/>
                  <a:pt x="8806" y="16186"/>
                </a:cubicBezTo>
                <a:cubicBezTo>
                  <a:pt x="9737" y="15655"/>
                  <a:pt x="10634" y="14993"/>
                  <a:pt x="11531" y="14152"/>
                </a:cubicBezTo>
                <a:cubicBezTo>
                  <a:pt x="12118" y="13597"/>
                  <a:pt x="12772" y="13099"/>
                  <a:pt x="13459" y="12609"/>
                </a:cubicBezTo>
                <a:cubicBezTo>
                  <a:pt x="13558" y="12544"/>
                  <a:pt x="13636" y="12519"/>
                  <a:pt x="13735" y="12568"/>
                </a:cubicBezTo>
                <a:cubicBezTo>
                  <a:pt x="14001" y="12715"/>
                  <a:pt x="14267" y="12862"/>
                  <a:pt x="14533" y="13001"/>
                </a:cubicBezTo>
                <a:cubicBezTo>
                  <a:pt x="14622" y="13050"/>
                  <a:pt x="14622" y="13091"/>
                  <a:pt x="14500" y="13131"/>
                </a:cubicBezTo>
                <a:cubicBezTo>
                  <a:pt x="13824" y="13368"/>
                  <a:pt x="13182" y="13638"/>
                  <a:pt x="12595" y="13973"/>
                </a:cubicBezTo>
                <a:cubicBezTo>
                  <a:pt x="12096" y="14250"/>
                  <a:pt x="11653" y="14585"/>
                  <a:pt x="11310" y="15034"/>
                </a:cubicBezTo>
                <a:cubicBezTo>
                  <a:pt x="10202" y="16504"/>
                  <a:pt x="9438" y="18129"/>
                  <a:pt x="9028" y="19836"/>
                </a:cubicBezTo>
                <a:cubicBezTo>
                  <a:pt x="9017" y="19885"/>
                  <a:pt x="8995" y="19926"/>
                  <a:pt x="9017" y="20016"/>
                </a:cubicBezTo>
                <a:cubicBezTo>
                  <a:pt x="9083" y="19975"/>
                  <a:pt x="9094" y="19885"/>
                  <a:pt x="9116" y="19820"/>
                </a:cubicBezTo>
                <a:cubicBezTo>
                  <a:pt x="9427" y="18840"/>
                  <a:pt x="9859" y="17884"/>
                  <a:pt x="10457" y="17011"/>
                </a:cubicBezTo>
                <a:cubicBezTo>
                  <a:pt x="10734" y="16594"/>
                  <a:pt x="11099" y="16267"/>
                  <a:pt x="11476" y="15933"/>
                </a:cubicBezTo>
                <a:cubicBezTo>
                  <a:pt x="12107" y="15361"/>
                  <a:pt x="12816" y="14863"/>
                  <a:pt x="13503" y="14267"/>
                </a:cubicBezTo>
                <a:cubicBezTo>
                  <a:pt x="13868" y="13956"/>
                  <a:pt x="14256" y="13662"/>
                  <a:pt x="14644" y="13368"/>
                </a:cubicBezTo>
                <a:cubicBezTo>
                  <a:pt x="14821" y="13238"/>
                  <a:pt x="14965" y="13213"/>
                  <a:pt x="15131" y="13327"/>
                </a:cubicBezTo>
                <a:cubicBezTo>
                  <a:pt x="15264" y="13417"/>
                  <a:pt x="15419" y="13491"/>
                  <a:pt x="15563" y="13564"/>
                </a:cubicBezTo>
                <a:cubicBezTo>
                  <a:pt x="15663" y="13621"/>
                  <a:pt x="15696" y="13662"/>
                  <a:pt x="15541" y="13736"/>
                </a:cubicBezTo>
                <a:cubicBezTo>
                  <a:pt x="15198" y="13907"/>
                  <a:pt x="14865" y="14079"/>
                  <a:pt x="14544" y="14267"/>
                </a:cubicBezTo>
                <a:cubicBezTo>
                  <a:pt x="13348" y="14977"/>
                  <a:pt x="12207" y="15688"/>
                  <a:pt x="11431" y="16733"/>
                </a:cubicBezTo>
                <a:cubicBezTo>
                  <a:pt x="11088" y="17207"/>
                  <a:pt x="10822" y="17729"/>
                  <a:pt x="10556" y="18227"/>
                </a:cubicBezTo>
                <a:cubicBezTo>
                  <a:pt x="10191" y="18905"/>
                  <a:pt x="9770" y="19469"/>
                  <a:pt x="9404" y="20040"/>
                </a:cubicBezTo>
                <a:cubicBezTo>
                  <a:pt x="9371" y="20089"/>
                  <a:pt x="9338" y="20146"/>
                  <a:pt x="9316" y="20204"/>
                </a:cubicBezTo>
                <a:cubicBezTo>
                  <a:pt x="9316" y="20212"/>
                  <a:pt x="9316" y="20228"/>
                  <a:pt x="9327" y="20293"/>
                </a:cubicBezTo>
                <a:cubicBezTo>
                  <a:pt x="9449" y="20114"/>
                  <a:pt x="9571" y="19967"/>
                  <a:pt x="9681" y="19812"/>
                </a:cubicBezTo>
                <a:cubicBezTo>
                  <a:pt x="10446" y="18815"/>
                  <a:pt x="11409" y="17892"/>
                  <a:pt x="12550" y="17092"/>
                </a:cubicBezTo>
                <a:cubicBezTo>
                  <a:pt x="12927" y="16823"/>
                  <a:pt x="13248" y="16472"/>
                  <a:pt x="13580" y="16112"/>
                </a:cubicBezTo>
                <a:cubicBezTo>
                  <a:pt x="14212" y="15443"/>
                  <a:pt x="14921" y="14797"/>
                  <a:pt x="15696" y="14201"/>
                </a:cubicBezTo>
                <a:cubicBezTo>
                  <a:pt x="15818" y="14111"/>
                  <a:pt x="15907" y="14005"/>
                  <a:pt x="16051" y="13940"/>
                </a:cubicBezTo>
                <a:cubicBezTo>
                  <a:pt x="16172" y="13883"/>
                  <a:pt x="16494" y="13973"/>
                  <a:pt x="16494" y="14071"/>
                </a:cubicBezTo>
                <a:cubicBezTo>
                  <a:pt x="16494" y="14152"/>
                  <a:pt x="16394" y="14193"/>
                  <a:pt x="16327" y="14234"/>
                </a:cubicBezTo>
                <a:cubicBezTo>
                  <a:pt x="15796" y="14577"/>
                  <a:pt x="15275" y="14936"/>
                  <a:pt x="14799" y="15312"/>
                </a:cubicBezTo>
                <a:cubicBezTo>
                  <a:pt x="14079" y="15875"/>
                  <a:pt x="13414" y="16463"/>
                  <a:pt x="12960" y="17198"/>
                </a:cubicBezTo>
                <a:cubicBezTo>
                  <a:pt x="12694" y="17615"/>
                  <a:pt x="12495" y="18064"/>
                  <a:pt x="12295" y="18505"/>
                </a:cubicBezTo>
                <a:cubicBezTo>
                  <a:pt x="12019" y="19150"/>
                  <a:pt x="11697" y="19738"/>
                  <a:pt x="11365" y="20293"/>
                </a:cubicBezTo>
                <a:cubicBezTo>
                  <a:pt x="11287" y="20424"/>
                  <a:pt x="11232" y="20563"/>
                  <a:pt x="11166" y="20694"/>
                </a:cubicBezTo>
                <a:cubicBezTo>
                  <a:pt x="11177" y="20710"/>
                  <a:pt x="11188" y="20718"/>
                  <a:pt x="11199" y="20734"/>
                </a:cubicBezTo>
                <a:cubicBezTo>
                  <a:pt x="11232" y="20685"/>
                  <a:pt x="11254" y="20645"/>
                  <a:pt x="11287" y="20596"/>
                </a:cubicBezTo>
                <a:cubicBezTo>
                  <a:pt x="11919" y="19485"/>
                  <a:pt x="12772" y="18448"/>
                  <a:pt x="13824" y="17533"/>
                </a:cubicBezTo>
                <a:cubicBezTo>
                  <a:pt x="14300" y="17125"/>
                  <a:pt x="14677" y="16610"/>
                  <a:pt x="15098" y="16120"/>
                </a:cubicBezTo>
                <a:cubicBezTo>
                  <a:pt x="15607" y="15532"/>
                  <a:pt x="16139" y="14928"/>
                  <a:pt x="16759" y="14397"/>
                </a:cubicBezTo>
                <a:cubicBezTo>
                  <a:pt x="16870" y="14299"/>
                  <a:pt x="16959" y="14275"/>
                  <a:pt x="17081" y="14340"/>
                </a:cubicBezTo>
                <a:cubicBezTo>
                  <a:pt x="17291" y="14463"/>
                  <a:pt x="17513" y="14593"/>
                  <a:pt x="17745" y="14683"/>
                </a:cubicBezTo>
                <a:cubicBezTo>
                  <a:pt x="17911" y="14748"/>
                  <a:pt x="17945" y="14797"/>
                  <a:pt x="17767" y="14871"/>
                </a:cubicBezTo>
                <a:cubicBezTo>
                  <a:pt x="17269" y="15075"/>
                  <a:pt x="16804" y="15312"/>
                  <a:pt x="16361" y="15573"/>
                </a:cubicBezTo>
                <a:cubicBezTo>
                  <a:pt x="15818" y="15892"/>
                  <a:pt x="15419" y="16333"/>
                  <a:pt x="15043" y="16782"/>
                </a:cubicBezTo>
                <a:cubicBezTo>
                  <a:pt x="14721" y="17157"/>
                  <a:pt x="14500" y="17598"/>
                  <a:pt x="14123" y="17909"/>
                </a:cubicBezTo>
                <a:cubicBezTo>
                  <a:pt x="13647" y="18309"/>
                  <a:pt x="13204" y="18709"/>
                  <a:pt x="12794" y="19126"/>
                </a:cubicBezTo>
                <a:cubicBezTo>
                  <a:pt x="12583" y="19346"/>
                  <a:pt x="12384" y="19567"/>
                  <a:pt x="12185" y="19795"/>
                </a:cubicBezTo>
                <a:cubicBezTo>
                  <a:pt x="12262" y="19836"/>
                  <a:pt x="12284" y="19787"/>
                  <a:pt x="12318" y="19754"/>
                </a:cubicBezTo>
                <a:cubicBezTo>
                  <a:pt x="12971" y="19207"/>
                  <a:pt x="13702" y="18717"/>
                  <a:pt x="14489" y="18211"/>
                </a:cubicBezTo>
                <a:cubicBezTo>
                  <a:pt x="14788" y="18023"/>
                  <a:pt x="15043" y="17770"/>
                  <a:pt x="15308" y="17533"/>
                </a:cubicBezTo>
                <a:cubicBezTo>
                  <a:pt x="16117" y="16806"/>
                  <a:pt x="16915" y="16022"/>
                  <a:pt x="17878" y="15345"/>
                </a:cubicBezTo>
                <a:cubicBezTo>
                  <a:pt x="18377" y="15002"/>
                  <a:pt x="18377" y="14993"/>
                  <a:pt x="18831" y="15222"/>
                </a:cubicBezTo>
                <a:cubicBezTo>
                  <a:pt x="19196" y="15410"/>
                  <a:pt x="19185" y="15402"/>
                  <a:pt x="18753" y="15639"/>
                </a:cubicBezTo>
                <a:cubicBezTo>
                  <a:pt x="17668" y="16235"/>
                  <a:pt x="16682" y="16888"/>
                  <a:pt x="15851" y="17639"/>
                </a:cubicBezTo>
                <a:cubicBezTo>
                  <a:pt x="15386" y="18064"/>
                  <a:pt x="15031" y="18562"/>
                  <a:pt x="14743" y="19093"/>
                </a:cubicBezTo>
                <a:cubicBezTo>
                  <a:pt x="14278" y="19918"/>
                  <a:pt x="13802" y="20669"/>
                  <a:pt x="13315" y="21388"/>
                </a:cubicBezTo>
                <a:cubicBezTo>
                  <a:pt x="13281" y="21445"/>
                  <a:pt x="13237" y="21494"/>
                  <a:pt x="13226" y="21600"/>
                </a:cubicBezTo>
                <a:cubicBezTo>
                  <a:pt x="13414" y="21404"/>
                  <a:pt x="13547" y="21167"/>
                  <a:pt x="13713" y="20955"/>
                </a:cubicBezTo>
                <a:cubicBezTo>
                  <a:pt x="14323" y="20163"/>
                  <a:pt x="15043" y="19420"/>
                  <a:pt x="15907" y="18766"/>
                </a:cubicBezTo>
                <a:cubicBezTo>
                  <a:pt x="16449" y="18350"/>
                  <a:pt x="16926" y="17860"/>
                  <a:pt x="17435" y="17362"/>
                </a:cubicBezTo>
                <a:cubicBezTo>
                  <a:pt x="18033" y="16782"/>
                  <a:pt x="18665" y="16218"/>
                  <a:pt x="19363" y="15688"/>
                </a:cubicBezTo>
                <a:cubicBezTo>
                  <a:pt x="19518" y="15573"/>
                  <a:pt x="19606" y="15598"/>
                  <a:pt x="19728" y="15647"/>
                </a:cubicBezTo>
                <a:cubicBezTo>
                  <a:pt x="20038" y="15794"/>
                  <a:pt x="20027" y="15810"/>
                  <a:pt x="19761" y="16088"/>
                </a:cubicBezTo>
                <a:cubicBezTo>
                  <a:pt x="19307" y="16561"/>
                  <a:pt x="18942" y="17068"/>
                  <a:pt x="18731" y="17623"/>
                </a:cubicBezTo>
                <a:cubicBezTo>
                  <a:pt x="18487" y="18276"/>
                  <a:pt x="18111" y="18913"/>
                  <a:pt x="17690" y="19542"/>
                </a:cubicBezTo>
                <a:cubicBezTo>
                  <a:pt x="17413" y="19950"/>
                  <a:pt x="17180" y="20391"/>
                  <a:pt x="16959" y="20824"/>
                </a:cubicBezTo>
                <a:cubicBezTo>
                  <a:pt x="16948" y="20857"/>
                  <a:pt x="16915" y="20890"/>
                  <a:pt x="16937" y="20922"/>
                </a:cubicBezTo>
                <a:cubicBezTo>
                  <a:pt x="16981" y="20930"/>
                  <a:pt x="17003" y="20881"/>
                  <a:pt x="17025" y="20857"/>
                </a:cubicBezTo>
                <a:cubicBezTo>
                  <a:pt x="17424" y="20269"/>
                  <a:pt x="17878" y="19705"/>
                  <a:pt x="18377" y="19158"/>
                </a:cubicBezTo>
                <a:cubicBezTo>
                  <a:pt x="18687" y="18815"/>
                  <a:pt x="18886" y="18423"/>
                  <a:pt x="19119" y="18048"/>
                </a:cubicBezTo>
                <a:cubicBezTo>
                  <a:pt x="19218" y="17884"/>
                  <a:pt x="19318" y="17713"/>
                  <a:pt x="19440" y="17549"/>
                </a:cubicBezTo>
                <a:cubicBezTo>
                  <a:pt x="19761" y="17100"/>
                  <a:pt x="19883" y="16627"/>
                  <a:pt x="20171" y="16178"/>
                </a:cubicBezTo>
                <a:cubicBezTo>
                  <a:pt x="20326" y="15941"/>
                  <a:pt x="20326" y="15941"/>
                  <a:pt x="20559" y="16047"/>
                </a:cubicBezTo>
                <a:cubicBezTo>
                  <a:pt x="20913" y="16210"/>
                  <a:pt x="21257" y="16374"/>
                  <a:pt x="21600" y="16537"/>
                </a:cubicBezTo>
                <a:lnTo>
                  <a:pt x="21600" y="16080"/>
                </a:lnTo>
                <a:close/>
                <a:moveTo>
                  <a:pt x="15518" y="12838"/>
                </a:moveTo>
                <a:cubicBezTo>
                  <a:pt x="15518" y="12878"/>
                  <a:pt x="15507" y="12919"/>
                  <a:pt x="15496" y="12960"/>
                </a:cubicBezTo>
                <a:cubicBezTo>
                  <a:pt x="15474" y="13083"/>
                  <a:pt x="15408" y="13083"/>
                  <a:pt x="15297" y="13009"/>
                </a:cubicBezTo>
                <a:cubicBezTo>
                  <a:pt x="15175" y="12927"/>
                  <a:pt x="15042" y="12854"/>
                  <a:pt x="14898" y="12789"/>
                </a:cubicBezTo>
                <a:cubicBezTo>
                  <a:pt x="14765" y="12723"/>
                  <a:pt x="14743" y="12642"/>
                  <a:pt x="14798" y="12503"/>
                </a:cubicBezTo>
                <a:cubicBezTo>
                  <a:pt x="15031" y="11964"/>
                  <a:pt x="15197" y="11417"/>
                  <a:pt x="15419" y="10878"/>
                </a:cubicBezTo>
                <a:cubicBezTo>
                  <a:pt x="15518" y="10649"/>
                  <a:pt x="15541" y="10404"/>
                  <a:pt x="15729" y="10183"/>
                </a:cubicBezTo>
                <a:cubicBezTo>
                  <a:pt x="15729" y="10208"/>
                  <a:pt x="15740" y="10224"/>
                  <a:pt x="15729" y="10249"/>
                </a:cubicBezTo>
                <a:cubicBezTo>
                  <a:pt x="15629" y="11123"/>
                  <a:pt x="15563" y="11980"/>
                  <a:pt x="15518" y="1283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" name="Shape">
            <a:extLst>
              <a:ext uri="{FF2B5EF4-FFF2-40B4-BE49-F238E27FC236}">
                <a16:creationId xmlns:a16="http://schemas.microsoft.com/office/drawing/2014/main" id="{E2CE2AE2-38F4-7443-979A-96100E0A09B7}"/>
              </a:ext>
            </a:extLst>
          </p:cNvPr>
          <p:cNvSpPr/>
          <p:nvPr/>
        </p:nvSpPr>
        <p:spPr>
          <a:xfrm>
            <a:off x="10123277" y="5332070"/>
            <a:ext cx="787569" cy="15259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32" h="21589" extrusionOk="0">
                <a:moveTo>
                  <a:pt x="14392" y="20821"/>
                </a:moveTo>
                <a:cubicBezTo>
                  <a:pt x="14468" y="20755"/>
                  <a:pt x="14392" y="20702"/>
                  <a:pt x="14315" y="20662"/>
                </a:cubicBezTo>
                <a:cubicBezTo>
                  <a:pt x="13803" y="20278"/>
                  <a:pt x="13317" y="19907"/>
                  <a:pt x="12779" y="19536"/>
                </a:cubicBezTo>
                <a:cubicBezTo>
                  <a:pt x="12242" y="19152"/>
                  <a:pt x="12012" y="19152"/>
                  <a:pt x="11321" y="19470"/>
                </a:cubicBezTo>
                <a:cubicBezTo>
                  <a:pt x="9376" y="20357"/>
                  <a:pt x="6484" y="20503"/>
                  <a:pt x="4360" y="19814"/>
                </a:cubicBezTo>
                <a:cubicBezTo>
                  <a:pt x="3976" y="19695"/>
                  <a:pt x="3925" y="19602"/>
                  <a:pt x="4232" y="19417"/>
                </a:cubicBezTo>
                <a:cubicBezTo>
                  <a:pt x="5767" y="18530"/>
                  <a:pt x="7661" y="18318"/>
                  <a:pt x="9836" y="18556"/>
                </a:cubicBezTo>
                <a:cubicBezTo>
                  <a:pt x="10425" y="18622"/>
                  <a:pt x="10988" y="18715"/>
                  <a:pt x="11602" y="18795"/>
                </a:cubicBezTo>
                <a:cubicBezTo>
                  <a:pt x="11525" y="18543"/>
                  <a:pt x="11346" y="18331"/>
                  <a:pt x="11141" y="18132"/>
                </a:cubicBezTo>
                <a:cubicBezTo>
                  <a:pt x="10553" y="17576"/>
                  <a:pt x="9734" y="17404"/>
                  <a:pt x="8582" y="17576"/>
                </a:cubicBezTo>
                <a:cubicBezTo>
                  <a:pt x="8019" y="17669"/>
                  <a:pt x="7482" y="17775"/>
                  <a:pt x="6919" y="17854"/>
                </a:cubicBezTo>
                <a:cubicBezTo>
                  <a:pt x="4615" y="18212"/>
                  <a:pt x="2901" y="17907"/>
                  <a:pt x="1519" y="16901"/>
                </a:cubicBezTo>
                <a:cubicBezTo>
                  <a:pt x="1212" y="16662"/>
                  <a:pt x="1237" y="16636"/>
                  <a:pt x="1749" y="16596"/>
                </a:cubicBezTo>
                <a:cubicBezTo>
                  <a:pt x="2440" y="16543"/>
                  <a:pt x="3106" y="16490"/>
                  <a:pt x="3720" y="16345"/>
                </a:cubicBezTo>
                <a:cubicBezTo>
                  <a:pt x="5383" y="15947"/>
                  <a:pt x="7149" y="16093"/>
                  <a:pt x="8429" y="16782"/>
                </a:cubicBezTo>
                <a:cubicBezTo>
                  <a:pt x="8838" y="17007"/>
                  <a:pt x="9299" y="17179"/>
                  <a:pt x="9862" y="17285"/>
                </a:cubicBezTo>
                <a:cubicBezTo>
                  <a:pt x="9964" y="17311"/>
                  <a:pt x="10067" y="17364"/>
                  <a:pt x="10195" y="17311"/>
                </a:cubicBezTo>
                <a:cubicBezTo>
                  <a:pt x="10297" y="17258"/>
                  <a:pt x="10246" y="17192"/>
                  <a:pt x="10195" y="17139"/>
                </a:cubicBezTo>
                <a:cubicBezTo>
                  <a:pt x="9836" y="16702"/>
                  <a:pt x="9478" y="16265"/>
                  <a:pt x="9068" y="15828"/>
                </a:cubicBezTo>
                <a:cubicBezTo>
                  <a:pt x="8710" y="15457"/>
                  <a:pt x="8147" y="15338"/>
                  <a:pt x="7354" y="15457"/>
                </a:cubicBezTo>
                <a:cubicBezTo>
                  <a:pt x="6970" y="15510"/>
                  <a:pt x="6586" y="15576"/>
                  <a:pt x="6228" y="15643"/>
                </a:cubicBezTo>
                <a:cubicBezTo>
                  <a:pt x="4180" y="16066"/>
                  <a:pt x="2082" y="15497"/>
                  <a:pt x="1340" y="14530"/>
                </a:cubicBezTo>
                <a:cubicBezTo>
                  <a:pt x="1135" y="14279"/>
                  <a:pt x="1161" y="14239"/>
                  <a:pt x="1698" y="14212"/>
                </a:cubicBezTo>
                <a:cubicBezTo>
                  <a:pt x="2670" y="14159"/>
                  <a:pt x="3643" y="14120"/>
                  <a:pt x="4615" y="14053"/>
                </a:cubicBezTo>
                <a:cubicBezTo>
                  <a:pt x="5818" y="13987"/>
                  <a:pt x="6765" y="14186"/>
                  <a:pt x="7482" y="14689"/>
                </a:cubicBezTo>
                <a:cubicBezTo>
                  <a:pt x="7712" y="14861"/>
                  <a:pt x="8019" y="15007"/>
                  <a:pt x="8352" y="15139"/>
                </a:cubicBezTo>
                <a:cubicBezTo>
                  <a:pt x="8480" y="15192"/>
                  <a:pt x="8608" y="15245"/>
                  <a:pt x="8761" y="15179"/>
                </a:cubicBezTo>
                <a:cubicBezTo>
                  <a:pt x="8889" y="15126"/>
                  <a:pt x="8838" y="15047"/>
                  <a:pt x="8813" y="14981"/>
                </a:cubicBezTo>
                <a:cubicBezTo>
                  <a:pt x="8736" y="14808"/>
                  <a:pt x="8633" y="14636"/>
                  <a:pt x="8531" y="14464"/>
                </a:cubicBezTo>
                <a:cubicBezTo>
                  <a:pt x="8352" y="14080"/>
                  <a:pt x="8173" y="13696"/>
                  <a:pt x="7814" y="13325"/>
                </a:cubicBezTo>
                <a:cubicBezTo>
                  <a:pt x="7584" y="13087"/>
                  <a:pt x="7226" y="13021"/>
                  <a:pt x="6740" y="13073"/>
                </a:cubicBezTo>
                <a:cubicBezTo>
                  <a:pt x="6279" y="13126"/>
                  <a:pt x="5818" y="13193"/>
                  <a:pt x="5332" y="13246"/>
                </a:cubicBezTo>
                <a:cubicBezTo>
                  <a:pt x="3336" y="13471"/>
                  <a:pt x="1288" y="12968"/>
                  <a:pt x="367" y="12040"/>
                </a:cubicBezTo>
                <a:cubicBezTo>
                  <a:pt x="162" y="11829"/>
                  <a:pt x="214" y="11776"/>
                  <a:pt x="674" y="11762"/>
                </a:cubicBezTo>
                <a:cubicBezTo>
                  <a:pt x="1365" y="11736"/>
                  <a:pt x="2056" y="11762"/>
                  <a:pt x="2722" y="11696"/>
                </a:cubicBezTo>
                <a:cubicBezTo>
                  <a:pt x="4436" y="11537"/>
                  <a:pt x="5844" y="11762"/>
                  <a:pt x="6995" y="12451"/>
                </a:cubicBezTo>
                <a:cubicBezTo>
                  <a:pt x="7200" y="12570"/>
                  <a:pt x="7456" y="12676"/>
                  <a:pt x="7814" y="12742"/>
                </a:cubicBezTo>
                <a:cubicBezTo>
                  <a:pt x="7686" y="12186"/>
                  <a:pt x="7584" y="11683"/>
                  <a:pt x="7482" y="11166"/>
                </a:cubicBezTo>
                <a:cubicBezTo>
                  <a:pt x="7430" y="10915"/>
                  <a:pt x="7149" y="10835"/>
                  <a:pt x="6714" y="10849"/>
                </a:cubicBezTo>
                <a:cubicBezTo>
                  <a:pt x="6381" y="10862"/>
                  <a:pt x="6074" y="10902"/>
                  <a:pt x="5741" y="10928"/>
                </a:cubicBezTo>
                <a:cubicBezTo>
                  <a:pt x="4180" y="11047"/>
                  <a:pt x="2824" y="10875"/>
                  <a:pt x="1800" y="10213"/>
                </a:cubicBezTo>
                <a:cubicBezTo>
                  <a:pt x="1186" y="9802"/>
                  <a:pt x="649" y="9352"/>
                  <a:pt x="137" y="8915"/>
                </a:cubicBezTo>
                <a:cubicBezTo>
                  <a:pt x="86" y="8862"/>
                  <a:pt x="-68" y="8822"/>
                  <a:pt x="34" y="8756"/>
                </a:cubicBezTo>
                <a:cubicBezTo>
                  <a:pt x="111" y="8703"/>
                  <a:pt x="265" y="8730"/>
                  <a:pt x="367" y="8743"/>
                </a:cubicBezTo>
                <a:cubicBezTo>
                  <a:pt x="1058" y="8769"/>
                  <a:pt x="1724" y="8809"/>
                  <a:pt x="2414" y="8836"/>
                </a:cubicBezTo>
                <a:cubicBezTo>
                  <a:pt x="3668" y="8902"/>
                  <a:pt x="4769" y="9140"/>
                  <a:pt x="5690" y="9577"/>
                </a:cubicBezTo>
                <a:cubicBezTo>
                  <a:pt x="6125" y="9776"/>
                  <a:pt x="6560" y="9988"/>
                  <a:pt x="6996" y="10173"/>
                </a:cubicBezTo>
                <a:cubicBezTo>
                  <a:pt x="7123" y="10226"/>
                  <a:pt x="7226" y="10332"/>
                  <a:pt x="7482" y="10306"/>
                </a:cubicBezTo>
                <a:cubicBezTo>
                  <a:pt x="7533" y="10001"/>
                  <a:pt x="7584" y="9710"/>
                  <a:pt x="7635" y="9405"/>
                </a:cubicBezTo>
                <a:cubicBezTo>
                  <a:pt x="7738" y="8796"/>
                  <a:pt x="7405" y="8597"/>
                  <a:pt x="6202" y="8597"/>
                </a:cubicBezTo>
                <a:cubicBezTo>
                  <a:pt x="3361" y="8571"/>
                  <a:pt x="1365" y="7538"/>
                  <a:pt x="1263" y="6068"/>
                </a:cubicBezTo>
                <a:cubicBezTo>
                  <a:pt x="1263" y="5922"/>
                  <a:pt x="1314" y="5843"/>
                  <a:pt x="1621" y="5909"/>
                </a:cubicBezTo>
                <a:cubicBezTo>
                  <a:pt x="2875" y="6187"/>
                  <a:pt x="4129" y="6425"/>
                  <a:pt x="5306" y="6770"/>
                </a:cubicBezTo>
                <a:cubicBezTo>
                  <a:pt x="6381" y="7087"/>
                  <a:pt x="7200" y="7524"/>
                  <a:pt x="7507" y="8173"/>
                </a:cubicBezTo>
                <a:cubicBezTo>
                  <a:pt x="7558" y="8266"/>
                  <a:pt x="7558" y="8372"/>
                  <a:pt x="7840" y="8425"/>
                </a:cubicBezTo>
                <a:cubicBezTo>
                  <a:pt x="8122" y="7842"/>
                  <a:pt x="8454" y="7286"/>
                  <a:pt x="8557" y="6690"/>
                </a:cubicBezTo>
                <a:cubicBezTo>
                  <a:pt x="8608" y="6452"/>
                  <a:pt x="8326" y="6306"/>
                  <a:pt x="7866" y="6266"/>
                </a:cubicBezTo>
                <a:cubicBezTo>
                  <a:pt x="7635" y="6253"/>
                  <a:pt x="7431" y="6240"/>
                  <a:pt x="7200" y="6240"/>
                </a:cubicBezTo>
                <a:cubicBezTo>
                  <a:pt x="6228" y="6213"/>
                  <a:pt x="5460" y="6001"/>
                  <a:pt x="4871" y="5604"/>
                </a:cubicBezTo>
                <a:cubicBezTo>
                  <a:pt x="3873" y="4902"/>
                  <a:pt x="3617" y="4108"/>
                  <a:pt x="3873" y="3260"/>
                </a:cubicBezTo>
                <a:cubicBezTo>
                  <a:pt x="3950" y="3008"/>
                  <a:pt x="4027" y="2982"/>
                  <a:pt x="4462" y="3141"/>
                </a:cubicBezTo>
                <a:cubicBezTo>
                  <a:pt x="5613" y="3538"/>
                  <a:pt x="6560" y="4041"/>
                  <a:pt x="7354" y="4624"/>
                </a:cubicBezTo>
                <a:cubicBezTo>
                  <a:pt x="7917" y="5048"/>
                  <a:pt x="8377" y="5498"/>
                  <a:pt x="8813" y="5988"/>
                </a:cubicBezTo>
                <a:cubicBezTo>
                  <a:pt x="9094" y="5790"/>
                  <a:pt x="9222" y="5591"/>
                  <a:pt x="9376" y="5392"/>
                </a:cubicBezTo>
                <a:cubicBezTo>
                  <a:pt x="9708" y="4969"/>
                  <a:pt x="9657" y="4836"/>
                  <a:pt x="9068" y="4518"/>
                </a:cubicBezTo>
                <a:cubicBezTo>
                  <a:pt x="7482" y="3684"/>
                  <a:pt x="7149" y="2333"/>
                  <a:pt x="8301" y="1327"/>
                </a:cubicBezTo>
                <a:cubicBezTo>
                  <a:pt x="8608" y="1062"/>
                  <a:pt x="8710" y="1062"/>
                  <a:pt x="9094" y="1287"/>
                </a:cubicBezTo>
                <a:cubicBezTo>
                  <a:pt x="10092" y="1870"/>
                  <a:pt x="10681" y="2545"/>
                  <a:pt x="10911" y="3300"/>
                </a:cubicBezTo>
                <a:cubicBezTo>
                  <a:pt x="10962" y="2969"/>
                  <a:pt x="10988" y="2638"/>
                  <a:pt x="11039" y="2307"/>
                </a:cubicBezTo>
                <a:cubicBezTo>
                  <a:pt x="11141" y="1684"/>
                  <a:pt x="11628" y="1181"/>
                  <a:pt x="12600" y="784"/>
                </a:cubicBezTo>
                <a:cubicBezTo>
                  <a:pt x="13829" y="267"/>
                  <a:pt x="15236" y="55"/>
                  <a:pt x="16772" y="2"/>
                </a:cubicBezTo>
                <a:cubicBezTo>
                  <a:pt x="17130" y="-11"/>
                  <a:pt x="17207" y="42"/>
                  <a:pt x="17053" y="214"/>
                </a:cubicBezTo>
                <a:cubicBezTo>
                  <a:pt x="16669" y="664"/>
                  <a:pt x="16337" y="1115"/>
                  <a:pt x="15927" y="1552"/>
                </a:cubicBezTo>
                <a:cubicBezTo>
                  <a:pt x="15108" y="2426"/>
                  <a:pt x="13905" y="3075"/>
                  <a:pt x="12037" y="3340"/>
                </a:cubicBezTo>
                <a:cubicBezTo>
                  <a:pt x="11705" y="3379"/>
                  <a:pt x="11449" y="3485"/>
                  <a:pt x="11295" y="3644"/>
                </a:cubicBezTo>
                <a:cubicBezTo>
                  <a:pt x="11218" y="3724"/>
                  <a:pt x="11116" y="3830"/>
                  <a:pt x="11218" y="3896"/>
                </a:cubicBezTo>
                <a:cubicBezTo>
                  <a:pt x="11346" y="4002"/>
                  <a:pt x="11525" y="3909"/>
                  <a:pt x="11679" y="3883"/>
                </a:cubicBezTo>
                <a:cubicBezTo>
                  <a:pt x="13189" y="3565"/>
                  <a:pt x="14776" y="3459"/>
                  <a:pt x="16414" y="3551"/>
                </a:cubicBezTo>
                <a:cubicBezTo>
                  <a:pt x="16721" y="3565"/>
                  <a:pt x="17028" y="3591"/>
                  <a:pt x="17309" y="3657"/>
                </a:cubicBezTo>
                <a:cubicBezTo>
                  <a:pt x="17668" y="3737"/>
                  <a:pt x="17744" y="3816"/>
                  <a:pt x="17463" y="3989"/>
                </a:cubicBezTo>
                <a:cubicBezTo>
                  <a:pt x="16977" y="4306"/>
                  <a:pt x="16286" y="4505"/>
                  <a:pt x="15671" y="4730"/>
                </a:cubicBezTo>
                <a:cubicBezTo>
                  <a:pt x="14187" y="5273"/>
                  <a:pt x="12626" y="5485"/>
                  <a:pt x="10911" y="5048"/>
                </a:cubicBezTo>
                <a:cubicBezTo>
                  <a:pt x="10655" y="4982"/>
                  <a:pt x="10451" y="5021"/>
                  <a:pt x="10348" y="5167"/>
                </a:cubicBezTo>
                <a:cubicBezTo>
                  <a:pt x="10220" y="5366"/>
                  <a:pt x="10092" y="5551"/>
                  <a:pt x="9964" y="5750"/>
                </a:cubicBezTo>
                <a:cubicBezTo>
                  <a:pt x="9913" y="5816"/>
                  <a:pt x="9785" y="5909"/>
                  <a:pt x="9913" y="5975"/>
                </a:cubicBezTo>
                <a:cubicBezTo>
                  <a:pt x="10041" y="6028"/>
                  <a:pt x="10195" y="5949"/>
                  <a:pt x="10323" y="5909"/>
                </a:cubicBezTo>
                <a:cubicBezTo>
                  <a:pt x="12600" y="5392"/>
                  <a:pt x="14699" y="5604"/>
                  <a:pt x="16670" y="6319"/>
                </a:cubicBezTo>
                <a:cubicBezTo>
                  <a:pt x="16900" y="6399"/>
                  <a:pt x="16925" y="6478"/>
                  <a:pt x="16670" y="6558"/>
                </a:cubicBezTo>
                <a:cubicBezTo>
                  <a:pt x="15492" y="6929"/>
                  <a:pt x="14264" y="7233"/>
                  <a:pt x="12831" y="7260"/>
                </a:cubicBezTo>
                <a:cubicBezTo>
                  <a:pt x="11705" y="7286"/>
                  <a:pt x="10655" y="7127"/>
                  <a:pt x="9683" y="6849"/>
                </a:cubicBezTo>
                <a:cubicBezTo>
                  <a:pt x="9427" y="6770"/>
                  <a:pt x="9273" y="6743"/>
                  <a:pt x="9197" y="6942"/>
                </a:cubicBezTo>
                <a:cubicBezTo>
                  <a:pt x="9017" y="7405"/>
                  <a:pt x="8787" y="7856"/>
                  <a:pt x="8608" y="8319"/>
                </a:cubicBezTo>
                <a:cubicBezTo>
                  <a:pt x="8582" y="8399"/>
                  <a:pt x="8531" y="8491"/>
                  <a:pt x="8685" y="8544"/>
                </a:cubicBezTo>
                <a:cubicBezTo>
                  <a:pt x="8838" y="8597"/>
                  <a:pt x="8941" y="8518"/>
                  <a:pt x="9043" y="8465"/>
                </a:cubicBezTo>
                <a:cubicBezTo>
                  <a:pt x="9478" y="8293"/>
                  <a:pt x="9964" y="8147"/>
                  <a:pt x="10451" y="8041"/>
                </a:cubicBezTo>
                <a:cubicBezTo>
                  <a:pt x="12498" y="7604"/>
                  <a:pt x="14366" y="7909"/>
                  <a:pt x="16183" y="8425"/>
                </a:cubicBezTo>
                <a:cubicBezTo>
                  <a:pt x="16567" y="8531"/>
                  <a:pt x="16234" y="8584"/>
                  <a:pt x="16055" y="8624"/>
                </a:cubicBezTo>
                <a:cubicBezTo>
                  <a:pt x="15390" y="8796"/>
                  <a:pt x="14699" y="8968"/>
                  <a:pt x="14008" y="9127"/>
                </a:cubicBezTo>
                <a:cubicBezTo>
                  <a:pt x="12472" y="9445"/>
                  <a:pt x="10937" y="9696"/>
                  <a:pt x="9376" y="9100"/>
                </a:cubicBezTo>
                <a:cubicBezTo>
                  <a:pt x="8941" y="8928"/>
                  <a:pt x="8429" y="9074"/>
                  <a:pt x="8352" y="9352"/>
                </a:cubicBezTo>
                <a:cubicBezTo>
                  <a:pt x="8250" y="9710"/>
                  <a:pt x="8173" y="10067"/>
                  <a:pt x="8070" y="10425"/>
                </a:cubicBezTo>
                <a:cubicBezTo>
                  <a:pt x="8019" y="10610"/>
                  <a:pt x="8096" y="10663"/>
                  <a:pt x="8480" y="10597"/>
                </a:cubicBezTo>
                <a:cubicBezTo>
                  <a:pt x="9427" y="10425"/>
                  <a:pt x="10374" y="10266"/>
                  <a:pt x="11321" y="10120"/>
                </a:cubicBezTo>
                <a:cubicBezTo>
                  <a:pt x="12779" y="9895"/>
                  <a:pt x="14187" y="10001"/>
                  <a:pt x="15569" y="10319"/>
                </a:cubicBezTo>
                <a:cubicBezTo>
                  <a:pt x="15902" y="10398"/>
                  <a:pt x="15979" y="10478"/>
                  <a:pt x="15671" y="10623"/>
                </a:cubicBezTo>
                <a:cubicBezTo>
                  <a:pt x="13266" y="11709"/>
                  <a:pt x="11653" y="11842"/>
                  <a:pt x="9197" y="11206"/>
                </a:cubicBezTo>
                <a:cubicBezTo>
                  <a:pt x="8634" y="11060"/>
                  <a:pt x="8275" y="11140"/>
                  <a:pt x="8224" y="11471"/>
                </a:cubicBezTo>
                <a:cubicBezTo>
                  <a:pt x="8122" y="11961"/>
                  <a:pt x="8198" y="12464"/>
                  <a:pt x="8352" y="12954"/>
                </a:cubicBezTo>
                <a:cubicBezTo>
                  <a:pt x="8378" y="13034"/>
                  <a:pt x="8403" y="13153"/>
                  <a:pt x="8582" y="13166"/>
                </a:cubicBezTo>
                <a:cubicBezTo>
                  <a:pt x="8736" y="13179"/>
                  <a:pt x="8813" y="13073"/>
                  <a:pt x="8915" y="13007"/>
                </a:cubicBezTo>
                <a:cubicBezTo>
                  <a:pt x="9043" y="12928"/>
                  <a:pt x="9171" y="12848"/>
                  <a:pt x="9325" y="12769"/>
                </a:cubicBezTo>
                <a:cubicBezTo>
                  <a:pt x="10143" y="12266"/>
                  <a:pt x="11218" y="12027"/>
                  <a:pt x="12421" y="12146"/>
                </a:cubicBezTo>
                <a:cubicBezTo>
                  <a:pt x="13650" y="12266"/>
                  <a:pt x="14827" y="12478"/>
                  <a:pt x="16030" y="12663"/>
                </a:cubicBezTo>
                <a:cubicBezTo>
                  <a:pt x="16132" y="12676"/>
                  <a:pt x="16260" y="12689"/>
                  <a:pt x="16260" y="12756"/>
                </a:cubicBezTo>
                <a:cubicBezTo>
                  <a:pt x="16286" y="12822"/>
                  <a:pt x="16158" y="12848"/>
                  <a:pt x="16081" y="12875"/>
                </a:cubicBezTo>
                <a:cubicBezTo>
                  <a:pt x="15083" y="13179"/>
                  <a:pt x="14085" y="13497"/>
                  <a:pt x="13061" y="13762"/>
                </a:cubicBezTo>
                <a:cubicBezTo>
                  <a:pt x="11961" y="14054"/>
                  <a:pt x="10834" y="14080"/>
                  <a:pt x="9760" y="13669"/>
                </a:cubicBezTo>
                <a:cubicBezTo>
                  <a:pt x="9478" y="13564"/>
                  <a:pt x="9094" y="13431"/>
                  <a:pt x="8838" y="13537"/>
                </a:cubicBezTo>
                <a:cubicBezTo>
                  <a:pt x="8531" y="13643"/>
                  <a:pt x="8685" y="13881"/>
                  <a:pt x="8787" y="14054"/>
                </a:cubicBezTo>
                <a:cubicBezTo>
                  <a:pt x="9248" y="14822"/>
                  <a:pt x="9734" y="15590"/>
                  <a:pt x="10195" y="16358"/>
                </a:cubicBezTo>
                <a:cubicBezTo>
                  <a:pt x="10271" y="16490"/>
                  <a:pt x="10374" y="16609"/>
                  <a:pt x="10604" y="16729"/>
                </a:cubicBezTo>
                <a:cubicBezTo>
                  <a:pt x="10655" y="16649"/>
                  <a:pt x="10681" y="16609"/>
                  <a:pt x="10707" y="16570"/>
                </a:cubicBezTo>
                <a:cubicBezTo>
                  <a:pt x="10732" y="16464"/>
                  <a:pt x="10732" y="16358"/>
                  <a:pt x="10758" y="16252"/>
                </a:cubicBezTo>
                <a:cubicBezTo>
                  <a:pt x="10860" y="15524"/>
                  <a:pt x="11500" y="14954"/>
                  <a:pt x="12754" y="14583"/>
                </a:cubicBezTo>
                <a:cubicBezTo>
                  <a:pt x="13701" y="14305"/>
                  <a:pt x="14750" y="14173"/>
                  <a:pt x="15825" y="14106"/>
                </a:cubicBezTo>
                <a:cubicBezTo>
                  <a:pt x="16183" y="14080"/>
                  <a:pt x="16644" y="14067"/>
                  <a:pt x="16797" y="14239"/>
                </a:cubicBezTo>
                <a:cubicBezTo>
                  <a:pt x="16977" y="14411"/>
                  <a:pt x="16695" y="14596"/>
                  <a:pt x="16439" y="14729"/>
                </a:cubicBezTo>
                <a:cubicBezTo>
                  <a:pt x="16081" y="14928"/>
                  <a:pt x="15825" y="15139"/>
                  <a:pt x="15646" y="15404"/>
                </a:cubicBezTo>
                <a:cubicBezTo>
                  <a:pt x="15339" y="15841"/>
                  <a:pt x="14776" y="16186"/>
                  <a:pt x="13982" y="16411"/>
                </a:cubicBezTo>
                <a:cubicBezTo>
                  <a:pt x="13317" y="16609"/>
                  <a:pt x="12575" y="16715"/>
                  <a:pt x="11807" y="16782"/>
                </a:cubicBezTo>
                <a:cubicBezTo>
                  <a:pt x="11193" y="16835"/>
                  <a:pt x="10988" y="16994"/>
                  <a:pt x="11218" y="17285"/>
                </a:cubicBezTo>
                <a:cubicBezTo>
                  <a:pt x="11525" y="17695"/>
                  <a:pt x="11909" y="18066"/>
                  <a:pt x="12344" y="18450"/>
                </a:cubicBezTo>
                <a:cubicBezTo>
                  <a:pt x="12421" y="18503"/>
                  <a:pt x="12472" y="18583"/>
                  <a:pt x="12651" y="18556"/>
                </a:cubicBezTo>
                <a:cubicBezTo>
                  <a:pt x="12805" y="18530"/>
                  <a:pt x="12754" y="18450"/>
                  <a:pt x="12754" y="18397"/>
                </a:cubicBezTo>
                <a:cubicBezTo>
                  <a:pt x="12728" y="16821"/>
                  <a:pt x="15492" y="16000"/>
                  <a:pt x="17821" y="15788"/>
                </a:cubicBezTo>
                <a:cubicBezTo>
                  <a:pt x="18103" y="15762"/>
                  <a:pt x="18179" y="15815"/>
                  <a:pt x="18154" y="15961"/>
                </a:cubicBezTo>
                <a:cubicBezTo>
                  <a:pt x="17975" y="16530"/>
                  <a:pt x="17796" y="17099"/>
                  <a:pt x="17488" y="17656"/>
                </a:cubicBezTo>
                <a:cubicBezTo>
                  <a:pt x="17156" y="18238"/>
                  <a:pt x="16388" y="18569"/>
                  <a:pt x="15185" y="18636"/>
                </a:cubicBezTo>
                <a:cubicBezTo>
                  <a:pt x="14827" y="18649"/>
                  <a:pt x="14468" y="18662"/>
                  <a:pt x="14110" y="18689"/>
                </a:cubicBezTo>
                <a:cubicBezTo>
                  <a:pt x="13624" y="18728"/>
                  <a:pt x="13368" y="18901"/>
                  <a:pt x="13445" y="19139"/>
                </a:cubicBezTo>
                <a:cubicBezTo>
                  <a:pt x="13701" y="19775"/>
                  <a:pt x="14392" y="20291"/>
                  <a:pt x="15390" y="20675"/>
                </a:cubicBezTo>
                <a:cubicBezTo>
                  <a:pt x="15671" y="20781"/>
                  <a:pt x="15825" y="20741"/>
                  <a:pt x="15876" y="20582"/>
                </a:cubicBezTo>
                <a:cubicBezTo>
                  <a:pt x="15978" y="20291"/>
                  <a:pt x="16081" y="19987"/>
                  <a:pt x="16209" y="19695"/>
                </a:cubicBezTo>
                <a:cubicBezTo>
                  <a:pt x="16337" y="19391"/>
                  <a:pt x="16541" y="19099"/>
                  <a:pt x="17053" y="18927"/>
                </a:cubicBezTo>
                <a:cubicBezTo>
                  <a:pt x="18179" y="18530"/>
                  <a:pt x="19331" y="18146"/>
                  <a:pt x="20483" y="17762"/>
                </a:cubicBezTo>
                <a:cubicBezTo>
                  <a:pt x="20739" y="17669"/>
                  <a:pt x="20867" y="17722"/>
                  <a:pt x="20841" y="17868"/>
                </a:cubicBezTo>
                <a:cubicBezTo>
                  <a:pt x="20815" y="18305"/>
                  <a:pt x="20892" y="18742"/>
                  <a:pt x="20739" y="19165"/>
                </a:cubicBezTo>
                <a:cubicBezTo>
                  <a:pt x="20585" y="19669"/>
                  <a:pt x="20099" y="20053"/>
                  <a:pt x="19203" y="20291"/>
                </a:cubicBezTo>
                <a:cubicBezTo>
                  <a:pt x="18538" y="20477"/>
                  <a:pt x="17847" y="20516"/>
                  <a:pt x="17130" y="20569"/>
                </a:cubicBezTo>
                <a:cubicBezTo>
                  <a:pt x="16516" y="20609"/>
                  <a:pt x="16209" y="20794"/>
                  <a:pt x="16337" y="21072"/>
                </a:cubicBezTo>
                <a:cubicBezTo>
                  <a:pt x="16413" y="21258"/>
                  <a:pt x="16541" y="21417"/>
                  <a:pt x="16721" y="21563"/>
                </a:cubicBezTo>
                <a:lnTo>
                  <a:pt x="15902" y="21563"/>
                </a:lnTo>
                <a:cubicBezTo>
                  <a:pt x="15902" y="21563"/>
                  <a:pt x="15876" y="21549"/>
                  <a:pt x="15876" y="21549"/>
                </a:cubicBezTo>
                <a:cubicBezTo>
                  <a:pt x="15313" y="21258"/>
                  <a:pt x="14827" y="21258"/>
                  <a:pt x="14366" y="21563"/>
                </a:cubicBezTo>
                <a:lnTo>
                  <a:pt x="8173" y="21563"/>
                </a:lnTo>
                <a:cubicBezTo>
                  <a:pt x="8326" y="21510"/>
                  <a:pt x="8506" y="21457"/>
                  <a:pt x="8659" y="21404"/>
                </a:cubicBezTo>
                <a:cubicBezTo>
                  <a:pt x="10374" y="20887"/>
                  <a:pt x="12165" y="20556"/>
                  <a:pt x="14187" y="20821"/>
                </a:cubicBezTo>
                <a:cubicBezTo>
                  <a:pt x="14213" y="20847"/>
                  <a:pt x="14340" y="20847"/>
                  <a:pt x="14392" y="20821"/>
                </a:cubicBezTo>
                <a:close/>
                <a:moveTo>
                  <a:pt x="21071" y="19987"/>
                </a:moveTo>
                <a:cubicBezTo>
                  <a:pt x="20508" y="20159"/>
                  <a:pt x="19945" y="20331"/>
                  <a:pt x="19433" y="20530"/>
                </a:cubicBezTo>
                <a:cubicBezTo>
                  <a:pt x="18691" y="20808"/>
                  <a:pt x="18231" y="21152"/>
                  <a:pt x="18103" y="21589"/>
                </a:cubicBezTo>
                <a:lnTo>
                  <a:pt x="21071" y="21589"/>
                </a:lnTo>
                <a:cubicBezTo>
                  <a:pt x="21199" y="21470"/>
                  <a:pt x="21276" y="21351"/>
                  <a:pt x="21353" y="21205"/>
                </a:cubicBezTo>
                <a:cubicBezTo>
                  <a:pt x="21506" y="20847"/>
                  <a:pt x="21532" y="20490"/>
                  <a:pt x="21532" y="20119"/>
                </a:cubicBezTo>
                <a:cubicBezTo>
                  <a:pt x="21506" y="19947"/>
                  <a:pt x="21404" y="19881"/>
                  <a:pt x="21071" y="19987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08888851-8419-4D40-B1E3-9D279F24C731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9CCD0F33-6122-4DA2-AA9D-CA48CEFB9225}"/>
              </a:ext>
            </a:extLst>
          </p:cNvPr>
          <p:cNvSpPr>
            <a:spLocks noGrp="1"/>
          </p:cNvSpPr>
          <p:nvPr userDrawn="1">
            <p:ph idx="1"/>
          </p:nvPr>
        </p:nvSpPr>
        <p:spPr>
          <a:xfrm>
            <a:off x="838200" y="1825625"/>
            <a:ext cx="910038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7A8A3FA1-377F-4383-B7E8-14D9409AF64B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/>
              <a:t>Date</a:t>
            </a:r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566F5CF8-699B-4A09-9AD0-718B0175E486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7C55771C-35B2-4842-A572-EEE14A727DBF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2B7600-67E3-4D97-B453-880E2742B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473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7E228BF-1CA5-4856-ADE1-3CF4E8475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5885942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A75560DB-B208-41C1-AC26-ACACF8AE7C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588594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8CD13F7-FE5E-4564-955B-78635E1D6B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/>
              <a:t>Date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DFEC6B85-2D6C-4E54-AFB1-FC9C8C5BC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0A08B1B-1C08-468B-84FB-AF1608C8E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2B7600-67E3-4D97-B453-880E2742B982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Picture Placeholder 2">
            <a:extLst>
              <a:ext uri="{FF2B5EF4-FFF2-40B4-BE49-F238E27FC236}">
                <a16:creationId xmlns:a16="http://schemas.microsoft.com/office/drawing/2014/main" id="{A701CC97-4706-6B47-8234-D6BF5A2D92F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717792" y="0"/>
            <a:ext cx="5474208" cy="6858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352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74985E82-8BBB-4140-ADE7-3211B76C0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230624"/>
            <a:ext cx="6251702" cy="1277394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E5281E8-502B-4754-B5F5-7C62E11011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613474"/>
            <a:ext cx="6471158" cy="476176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A67E5779-2729-4DED-A8C2-41F4FEE4767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/>
              <a:t>Date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FBD21987-FA22-47F7-B702-8D9638C10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A03F40A7-0F3F-41D6-9058-1BE8DB270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2B7600-67E3-4D97-B453-880E2742B982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Picture Placeholder 2">
            <a:extLst>
              <a:ext uri="{FF2B5EF4-FFF2-40B4-BE49-F238E27FC236}">
                <a16:creationId xmlns:a16="http://schemas.microsoft.com/office/drawing/2014/main" id="{BE2F7939-1237-434B-8C81-D8A288C159E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1462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 23">
            <a:extLst>
              <a:ext uri="{FF2B5EF4-FFF2-40B4-BE49-F238E27FC236}">
                <a16:creationId xmlns:a16="http://schemas.microsoft.com/office/drawing/2014/main" id="{FC013888-B040-FA41-93EB-D55771DCAB9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0036437" y="498633"/>
            <a:ext cx="2155563" cy="2847767"/>
          </a:xfrm>
          <a:custGeom>
            <a:avLst/>
            <a:gdLst>
              <a:gd name="connsiteX0" fmla="*/ 1527759 w 2155563"/>
              <a:gd name="connsiteY0" fmla="*/ 159 h 2847767"/>
              <a:gd name="connsiteX1" fmla="*/ 1667583 w 2155563"/>
              <a:gd name="connsiteY1" fmla="*/ 8973 h 2847767"/>
              <a:gd name="connsiteX2" fmla="*/ 1988775 w 2155563"/>
              <a:gd name="connsiteY2" fmla="*/ 138434 h 2847767"/>
              <a:gd name="connsiteX3" fmla="*/ 2154564 w 2155563"/>
              <a:gd name="connsiteY3" fmla="*/ 336940 h 2847767"/>
              <a:gd name="connsiteX4" fmla="*/ 2154564 w 2155563"/>
              <a:gd name="connsiteY4" fmla="*/ 674346 h 2847767"/>
              <a:gd name="connsiteX5" fmla="*/ 2048199 w 2155563"/>
              <a:gd name="connsiteY5" fmla="*/ 832665 h 2847767"/>
              <a:gd name="connsiteX6" fmla="*/ 1869826 w 2155563"/>
              <a:gd name="connsiteY6" fmla="*/ 1009055 h 2847767"/>
              <a:gd name="connsiteX7" fmla="*/ 1836269 w 2155563"/>
              <a:gd name="connsiteY7" fmla="*/ 1042633 h 2847767"/>
              <a:gd name="connsiteX8" fmla="*/ 1829577 w 2155563"/>
              <a:gd name="connsiteY8" fmla="*/ 1091451 h 2847767"/>
              <a:gd name="connsiteX9" fmla="*/ 1876517 w 2155563"/>
              <a:gd name="connsiteY9" fmla="*/ 1090507 h 2847767"/>
              <a:gd name="connsiteX10" fmla="*/ 2078860 w 2155563"/>
              <a:gd name="connsiteY10" fmla="*/ 969677 h 2847767"/>
              <a:gd name="connsiteX11" fmla="*/ 2155563 w 2155563"/>
              <a:gd name="connsiteY11" fmla="*/ 927602 h 2847767"/>
              <a:gd name="connsiteX12" fmla="*/ 2155563 w 2155563"/>
              <a:gd name="connsiteY12" fmla="*/ 2440535 h 2847767"/>
              <a:gd name="connsiteX13" fmla="*/ 2154564 w 2155563"/>
              <a:gd name="connsiteY13" fmla="*/ 2440535 h 2847767"/>
              <a:gd name="connsiteX14" fmla="*/ 2100933 w 2155563"/>
              <a:gd name="connsiteY14" fmla="*/ 2474114 h 2847767"/>
              <a:gd name="connsiteX15" fmla="*/ 2051995 w 2155563"/>
              <a:gd name="connsiteY15" fmla="*/ 2445390 h 2847767"/>
              <a:gd name="connsiteX16" fmla="*/ 1990673 w 2155563"/>
              <a:gd name="connsiteY16" fmla="*/ 1933348 h 2847767"/>
              <a:gd name="connsiteX17" fmla="*/ 1883309 w 2155563"/>
              <a:gd name="connsiteY17" fmla="*/ 1688856 h 2847767"/>
              <a:gd name="connsiteX18" fmla="*/ 1867928 w 2155563"/>
              <a:gd name="connsiteY18" fmla="*/ 1667684 h 2847767"/>
              <a:gd name="connsiteX19" fmla="*/ 1804609 w 2155563"/>
              <a:gd name="connsiteY19" fmla="*/ 1641792 h 2847767"/>
              <a:gd name="connsiteX20" fmla="*/ 1797018 w 2155563"/>
              <a:gd name="connsiteY20" fmla="*/ 1708006 h 2847767"/>
              <a:gd name="connsiteX21" fmla="*/ 1937939 w 2155563"/>
              <a:gd name="connsiteY21" fmla="*/ 2033949 h 2847767"/>
              <a:gd name="connsiteX22" fmla="*/ 2006952 w 2155563"/>
              <a:gd name="connsiteY22" fmla="*/ 2334135 h 2847767"/>
              <a:gd name="connsiteX23" fmla="*/ 1843959 w 2155563"/>
              <a:gd name="connsiteY23" fmla="*/ 2655359 h 2847767"/>
              <a:gd name="connsiteX24" fmla="*/ 1477724 w 2155563"/>
              <a:gd name="connsiteY24" fmla="*/ 2788595 h 2847767"/>
              <a:gd name="connsiteX25" fmla="*/ 1419198 w 2155563"/>
              <a:gd name="connsiteY25" fmla="*/ 2779020 h 2847767"/>
              <a:gd name="connsiteX26" fmla="*/ 1438374 w 2155563"/>
              <a:gd name="connsiteY26" fmla="*/ 2728180 h 2847767"/>
              <a:gd name="connsiteX27" fmla="*/ 1543840 w 2155563"/>
              <a:gd name="connsiteY27" fmla="*/ 2289094 h 2847767"/>
              <a:gd name="connsiteX28" fmla="*/ 1523765 w 2155563"/>
              <a:gd name="connsiteY28" fmla="*/ 1928493 h 2847767"/>
              <a:gd name="connsiteX29" fmla="*/ 1503591 w 2155563"/>
              <a:gd name="connsiteY29" fmla="*/ 1872933 h 2847767"/>
              <a:gd name="connsiteX30" fmla="*/ 1499796 w 2155563"/>
              <a:gd name="connsiteY30" fmla="*/ 2118368 h 2847767"/>
              <a:gd name="connsiteX31" fmla="*/ 1440272 w 2155563"/>
              <a:gd name="connsiteY31" fmla="*/ 2632298 h 2847767"/>
              <a:gd name="connsiteX32" fmla="*/ 1044374 w 2155563"/>
              <a:gd name="connsiteY32" fmla="*/ 2825950 h 2847767"/>
              <a:gd name="connsiteX33" fmla="*/ 1044374 w 2155563"/>
              <a:gd name="connsiteY33" fmla="*/ 2779020 h 2847767"/>
              <a:gd name="connsiteX34" fmla="*/ 1190988 w 2155563"/>
              <a:gd name="connsiteY34" fmla="*/ 2458741 h 2847767"/>
              <a:gd name="connsiteX35" fmla="*/ 1214059 w 2155563"/>
              <a:gd name="connsiteY35" fmla="*/ 2088700 h 2847767"/>
              <a:gd name="connsiteX36" fmla="*/ 1199677 w 2155563"/>
              <a:gd name="connsiteY36" fmla="*/ 2058897 h 2847767"/>
              <a:gd name="connsiteX37" fmla="*/ 1180501 w 2155563"/>
              <a:gd name="connsiteY37" fmla="*/ 2089644 h 2847767"/>
              <a:gd name="connsiteX38" fmla="*/ 1158429 w 2155563"/>
              <a:gd name="connsiteY38" fmla="*/ 2382008 h 2847767"/>
              <a:gd name="connsiteX39" fmla="*/ 1057757 w 2155563"/>
              <a:gd name="connsiteY39" fmla="*/ 2670597 h 2847767"/>
              <a:gd name="connsiteX40" fmla="*/ 804679 w 2155563"/>
              <a:gd name="connsiteY40" fmla="*/ 2777132 h 2847767"/>
              <a:gd name="connsiteX41" fmla="*/ 594646 w 2155563"/>
              <a:gd name="connsiteY41" fmla="*/ 2714695 h 2847767"/>
              <a:gd name="connsiteX42" fmla="*/ 406784 w 2155563"/>
              <a:gd name="connsiteY42" fmla="*/ 2728180 h 2847767"/>
              <a:gd name="connsiteX43" fmla="*/ 376023 w 2155563"/>
              <a:gd name="connsiteY43" fmla="*/ 2716717 h 2847767"/>
              <a:gd name="connsiteX44" fmla="*/ 187163 w 2155563"/>
              <a:gd name="connsiteY44" fmla="*/ 2441479 h 2847767"/>
              <a:gd name="connsiteX45" fmla="*/ 241794 w 2155563"/>
              <a:gd name="connsiteY45" fmla="*/ 2149115 h 2847767"/>
              <a:gd name="connsiteX46" fmla="*/ 646480 w 2155563"/>
              <a:gd name="connsiteY46" fmla="*/ 1967870 h 2847767"/>
              <a:gd name="connsiteX47" fmla="*/ 705904 w 2155563"/>
              <a:gd name="connsiteY47" fmla="*/ 1929437 h 2847767"/>
              <a:gd name="connsiteX48" fmla="*/ 633996 w 2155563"/>
              <a:gd name="connsiteY48" fmla="*/ 1917974 h 2847767"/>
              <a:gd name="connsiteX49" fmla="*/ 111459 w 2155563"/>
              <a:gd name="connsiteY49" fmla="*/ 2202787 h 2847767"/>
              <a:gd name="connsiteX50" fmla="*/ 56829 w 2155563"/>
              <a:gd name="connsiteY50" fmla="*/ 2189301 h 2847767"/>
              <a:gd name="connsiteX51" fmla="*/ 4096 w 2155563"/>
              <a:gd name="connsiteY51" fmla="*/ 1891138 h 2847767"/>
              <a:gd name="connsiteX52" fmla="*/ 162295 w 2155563"/>
              <a:gd name="connsiteY52" fmla="*/ 1651502 h 2847767"/>
              <a:gd name="connsiteX53" fmla="*/ 474798 w 2155563"/>
              <a:gd name="connsiteY53" fmla="*/ 1594863 h 2847767"/>
              <a:gd name="connsiteX54" fmla="*/ 871794 w 2155563"/>
              <a:gd name="connsiteY54" fmla="*/ 1594863 h 2847767"/>
              <a:gd name="connsiteX55" fmla="*/ 913940 w 2155563"/>
              <a:gd name="connsiteY55" fmla="*/ 1593919 h 2847767"/>
              <a:gd name="connsiteX56" fmla="*/ 941705 w 2155563"/>
              <a:gd name="connsiteY56" fmla="*/ 1573825 h 2847767"/>
              <a:gd name="connsiteX57" fmla="*/ 919733 w 2155563"/>
              <a:gd name="connsiteY57" fmla="*/ 1542134 h 2847767"/>
              <a:gd name="connsiteX58" fmla="*/ 894765 w 2155563"/>
              <a:gd name="connsiteY58" fmla="*/ 1536336 h 2847767"/>
              <a:gd name="connsiteX59" fmla="*/ 315700 w 2155563"/>
              <a:gd name="connsiteY59" fmla="*/ 1542134 h 2847767"/>
              <a:gd name="connsiteX60" fmla="*/ 51036 w 2155563"/>
              <a:gd name="connsiteY60" fmla="*/ 1660132 h 2847767"/>
              <a:gd name="connsiteX61" fmla="*/ 201 w 2155563"/>
              <a:gd name="connsiteY61" fmla="*/ 1643815 h 2847767"/>
              <a:gd name="connsiteX62" fmla="*/ 76004 w 2155563"/>
              <a:gd name="connsiteY62" fmla="*/ 1237228 h 2847767"/>
              <a:gd name="connsiteX63" fmla="*/ 303216 w 2155563"/>
              <a:gd name="connsiteY63" fmla="*/ 1094417 h 2847767"/>
              <a:gd name="connsiteX64" fmla="*/ 691523 w 2155563"/>
              <a:gd name="connsiteY64" fmla="*/ 1134604 h 2847767"/>
              <a:gd name="connsiteX65" fmla="*/ 1010817 w 2155563"/>
              <a:gd name="connsiteY65" fmla="*/ 1215112 h 2847767"/>
              <a:gd name="connsiteX66" fmla="*/ 1035685 w 2155563"/>
              <a:gd name="connsiteY66" fmla="*/ 1220911 h 2847767"/>
              <a:gd name="connsiteX67" fmla="*/ 1075934 w 2155563"/>
              <a:gd name="connsiteY67" fmla="*/ 1208504 h 2847767"/>
              <a:gd name="connsiteX68" fmla="*/ 1051066 w 2155563"/>
              <a:gd name="connsiteY68" fmla="*/ 1173038 h 2847767"/>
              <a:gd name="connsiteX69" fmla="*/ 939807 w 2155563"/>
              <a:gd name="connsiteY69" fmla="*/ 1127861 h 2847767"/>
              <a:gd name="connsiteX70" fmla="*/ 621512 w 2155563"/>
              <a:gd name="connsiteY70" fmla="*/ 1068525 h 2847767"/>
              <a:gd name="connsiteX71" fmla="*/ 157501 w 2155563"/>
              <a:gd name="connsiteY71" fmla="*/ 1068525 h 2847767"/>
              <a:gd name="connsiteX72" fmla="*/ 117152 w 2155563"/>
              <a:gd name="connsiteY72" fmla="*/ 1064615 h 2847767"/>
              <a:gd name="connsiteX73" fmla="*/ 123944 w 2155563"/>
              <a:gd name="connsiteY73" fmla="*/ 1031980 h 2847767"/>
              <a:gd name="connsiteX74" fmla="*/ 396198 w 2155563"/>
              <a:gd name="connsiteY74" fmla="*/ 655196 h 2847767"/>
              <a:gd name="connsiteX75" fmla="*/ 697215 w 2155563"/>
              <a:gd name="connsiteY75" fmla="*/ 578464 h 2847767"/>
              <a:gd name="connsiteX76" fmla="*/ 1133461 w 2155563"/>
              <a:gd name="connsiteY76" fmla="*/ 765507 h 2847767"/>
              <a:gd name="connsiteX77" fmla="*/ 1335804 w 2155563"/>
              <a:gd name="connsiteY77" fmla="*/ 873795 h 2847767"/>
              <a:gd name="connsiteX78" fmla="*/ 1394330 w 2155563"/>
              <a:gd name="connsiteY78" fmla="*/ 874739 h 2847767"/>
              <a:gd name="connsiteX79" fmla="*/ 1374155 w 2155563"/>
              <a:gd name="connsiteY79" fmla="*/ 816347 h 2847767"/>
              <a:gd name="connsiteX80" fmla="*/ 795091 w 2155563"/>
              <a:gd name="connsiteY80" fmla="*/ 500923 h 2847767"/>
              <a:gd name="connsiteX81" fmla="*/ 614820 w 2155563"/>
              <a:gd name="connsiteY81" fmla="*/ 471120 h 2847767"/>
              <a:gd name="connsiteX82" fmla="*/ 570676 w 2155563"/>
              <a:gd name="connsiteY82" fmla="*/ 451970 h 2847767"/>
              <a:gd name="connsiteX83" fmla="*/ 599440 w 2155563"/>
              <a:gd name="connsiteY83" fmla="*/ 417448 h 2847767"/>
              <a:gd name="connsiteX84" fmla="*/ 1125871 w 2155563"/>
              <a:gd name="connsiteY84" fmla="*/ 90560 h 2847767"/>
              <a:gd name="connsiteX85" fmla="*/ 1527759 w 2155563"/>
              <a:gd name="connsiteY85" fmla="*/ 159 h 2847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</a:cxnLst>
            <a:rect l="l" t="t" r="r" b="b"/>
            <a:pathLst>
              <a:path w="2155563" h="2847767">
                <a:moveTo>
                  <a:pt x="1527759" y="159"/>
                </a:moveTo>
                <a:cubicBezTo>
                  <a:pt x="1573771" y="-719"/>
                  <a:pt x="1620343" y="2028"/>
                  <a:pt x="1667583" y="8973"/>
                </a:cubicBezTo>
                <a:cubicBezTo>
                  <a:pt x="1785433" y="26235"/>
                  <a:pt x="1896692" y="61701"/>
                  <a:pt x="1988775" y="138434"/>
                </a:cubicBezTo>
                <a:cubicBezTo>
                  <a:pt x="2065477" y="202624"/>
                  <a:pt x="2121007" y="268838"/>
                  <a:pt x="2154564" y="336940"/>
                </a:cubicBezTo>
                <a:lnTo>
                  <a:pt x="2154564" y="674346"/>
                </a:lnTo>
                <a:cubicBezTo>
                  <a:pt x="2130595" y="726130"/>
                  <a:pt x="2095140" y="778858"/>
                  <a:pt x="2048199" y="832665"/>
                </a:cubicBezTo>
                <a:cubicBezTo>
                  <a:pt x="1992570" y="894968"/>
                  <a:pt x="1929251" y="950528"/>
                  <a:pt x="1869826" y="1009055"/>
                </a:cubicBezTo>
                <a:cubicBezTo>
                  <a:pt x="1858341" y="1019573"/>
                  <a:pt x="1845856" y="1030092"/>
                  <a:pt x="1836269" y="1042633"/>
                </a:cubicBezTo>
                <a:cubicBezTo>
                  <a:pt x="1825782" y="1056928"/>
                  <a:pt x="1818092" y="1074189"/>
                  <a:pt x="1829577" y="1091451"/>
                </a:cubicBezTo>
                <a:cubicBezTo>
                  <a:pt x="1843959" y="1111679"/>
                  <a:pt x="1862136" y="1099137"/>
                  <a:pt x="1876517" y="1090507"/>
                </a:cubicBezTo>
                <a:cubicBezTo>
                  <a:pt x="1944631" y="1051264"/>
                  <a:pt x="2010747" y="1009055"/>
                  <a:pt x="2078860" y="969677"/>
                </a:cubicBezTo>
                <a:cubicBezTo>
                  <a:pt x="2103829" y="955382"/>
                  <a:pt x="2129696" y="940009"/>
                  <a:pt x="2155563" y="927602"/>
                </a:cubicBezTo>
                <a:lnTo>
                  <a:pt x="2155563" y="2440535"/>
                </a:lnTo>
                <a:lnTo>
                  <a:pt x="2154564" y="2440535"/>
                </a:lnTo>
                <a:cubicBezTo>
                  <a:pt x="2137386" y="2452942"/>
                  <a:pt x="2120108" y="2464539"/>
                  <a:pt x="2100933" y="2474114"/>
                </a:cubicBezTo>
                <a:cubicBezTo>
                  <a:pt x="2054891" y="2498118"/>
                  <a:pt x="2050097" y="2496095"/>
                  <a:pt x="2051995" y="2445390"/>
                </a:cubicBezTo>
                <a:cubicBezTo>
                  <a:pt x="2056789" y="2271832"/>
                  <a:pt x="2042407" y="2100162"/>
                  <a:pt x="1990673" y="1933348"/>
                </a:cubicBezTo>
                <a:cubicBezTo>
                  <a:pt x="1963807" y="1847985"/>
                  <a:pt x="1924457" y="1768420"/>
                  <a:pt x="1883309" y="1688856"/>
                </a:cubicBezTo>
                <a:cubicBezTo>
                  <a:pt x="1879414" y="1681170"/>
                  <a:pt x="1873721" y="1673483"/>
                  <a:pt x="1867928" y="1667684"/>
                </a:cubicBezTo>
                <a:cubicBezTo>
                  <a:pt x="1849751" y="1651502"/>
                  <a:pt x="1830576" y="1628441"/>
                  <a:pt x="1804609" y="1641792"/>
                </a:cubicBezTo>
                <a:cubicBezTo>
                  <a:pt x="1776844" y="1657165"/>
                  <a:pt x="1789328" y="1684945"/>
                  <a:pt x="1797018" y="1708006"/>
                </a:cubicBezTo>
                <a:cubicBezTo>
                  <a:pt x="1836269" y="1820205"/>
                  <a:pt x="1903383" y="1919862"/>
                  <a:pt x="1937939" y="2033949"/>
                </a:cubicBezTo>
                <a:cubicBezTo>
                  <a:pt x="1967602" y="2132797"/>
                  <a:pt x="2000260" y="2230567"/>
                  <a:pt x="2006952" y="2334135"/>
                </a:cubicBezTo>
                <a:cubicBezTo>
                  <a:pt x="2015541" y="2473170"/>
                  <a:pt x="1965704" y="2581458"/>
                  <a:pt x="1843959" y="2655359"/>
                </a:cubicBezTo>
                <a:cubicBezTo>
                  <a:pt x="1730803" y="2724404"/>
                  <a:pt x="1606161" y="2763647"/>
                  <a:pt x="1477724" y="2788595"/>
                </a:cubicBezTo>
                <a:cubicBezTo>
                  <a:pt x="1458548" y="2792371"/>
                  <a:pt x="1431683" y="2798170"/>
                  <a:pt x="1419198" y="2779020"/>
                </a:cubicBezTo>
                <a:cubicBezTo>
                  <a:pt x="1407713" y="2760815"/>
                  <a:pt x="1427887" y="2743553"/>
                  <a:pt x="1438374" y="2728180"/>
                </a:cubicBezTo>
                <a:cubicBezTo>
                  <a:pt x="1536150" y="2596832"/>
                  <a:pt x="1547735" y="2443367"/>
                  <a:pt x="1543840" y="2289094"/>
                </a:cubicBezTo>
                <a:cubicBezTo>
                  <a:pt x="1540944" y="2169208"/>
                  <a:pt x="1523765" y="2049322"/>
                  <a:pt x="1523765" y="1928493"/>
                </a:cubicBezTo>
                <a:cubicBezTo>
                  <a:pt x="1523765" y="1914198"/>
                  <a:pt x="1523765" y="1897881"/>
                  <a:pt x="1503591" y="1872933"/>
                </a:cubicBezTo>
                <a:cubicBezTo>
                  <a:pt x="1502592" y="1963016"/>
                  <a:pt x="1502592" y="2040692"/>
                  <a:pt x="1499796" y="2118368"/>
                </a:cubicBezTo>
                <a:cubicBezTo>
                  <a:pt x="1493005" y="2290982"/>
                  <a:pt x="1478623" y="2463595"/>
                  <a:pt x="1440272" y="2632298"/>
                </a:cubicBezTo>
                <a:cubicBezTo>
                  <a:pt x="1402919" y="2795338"/>
                  <a:pt x="1198678" y="2894051"/>
                  <a:pt x="1044374" y="2825950"/>
                </a:cubicBezTo>
                <a:cubicBezTo>
                  <a:pt x="1006922" y="2809632"/>
                  <a:pt x="1033788" y="2793315"/>
                  <a:pt x="1044374" y="2779020"/>
                </a:cubicBezTo>
                <a:cubicBezTo>
                  <a:pt x="1117182" y="2683139"/>
                  <a:pt x="1167019" y="2576738"/>
                  <a:pt x="1190988" y="2458741"/>
                </a:cubicBezTo>
                <a:cubicBezTo>
                  <a:pt x="1215957" y="2336967"/>
                  <a:pt x="1217854" y="2213305"/>
                  <a:pt x="1214059" y="2088700"/>
                </a:cubicBezTo>
                <a:cubicBezTo>
                  <a:pt x="1214059" y="2077102"/>
                  <a:pt x="1214059" y="2059841"/>
                  <a:pt x="1199677" y="2058897"/>
                </a:cubicBezTo>
                <a:cubicBezTo>
                  <a:pt x="1179503" y="2057009"/>
                  <a:pt x="1181400" y="2077102"/>
                  <a:pt x="1180501" y="2089644"/>
                </a:cubicBezTo>
                <a:cubicBezTo>
                  <a:pt x="1173810" y="2187413"/>
                  <a:pt x="1171813" y="2285183"/>
                  <a:pt x="1158429" y="2382008"/>
                </a:cubicBezTo>
                <a:cubicBezTo>
                  <a:pt x="1144048" y="2484633"/>
                  <a:pt x="1116283" y="2582402"/>
                  <a:pt x="1057757" y="2670597"/>
                </a:cubicBezTo>
                <a:cubicBezTo>
                  <a:pt x="995437" y="2764591"/>
                  <a:pt x="910145" y="2792371"/>
                  <a:pt x="804679" y="2777132"/>
                </a:cubicBezTo>
                <a:cubicBezTo>
                  <a:pt x="731771" y="2766479"/>
                  <a:pt x="662759" y="2741665"/>
                  <a:pt x="594646" y="2714695"/>
                </a:cubicBezTo>
                <a:cubicBezTo>
                  <a:pt x="530427" y="2689881"/>
                  <a:pt x="465210" y="2664933"/>
                  <a:pt x="406784" y="2728180"/>
                </a:cubicBezTo>
                <a:cubicBezTo>
                  <a:pt x="391404" y="2744497"/>
                  <a:pt x="381816" y="2731012"/>
                  <a:pt x="376023" y="2716717"/>
                </a:cubicBezTo>
                <a:cubicBezTo>
                  <a:pt x="332878" y="2611261"/>
                  <a:pt x="252380" y="2531562"/>
                  <a:pt x="187163" y="2441479"/>
                </a:cubicBezTo>
                <a:cubicBezTo>
                  <a:pt x="103769" y="2325504"/>
                  <a:pt x="121047" y="2225712"/>
                  <a:pt x="241794" y="2149115"/>
                </a:cubicBezTo>
                <a:cubicBezTo>
                  <a:pt x="368433" y="2069416"/>
                  <a:pt x="505459" y="2014800"/>
                  <a:pt x="646480" y="1967870"/>
                </a:cubicBezTo>
                <a:cubicBezTo>
                  <a:pt x="669451" y="1960184"/>
                  <a:pt x="711597" y="1958296"/>
                  <a:pt x="705904" y="1929437"/>
                </a:cubicBezTo>
                <a:cubicBezTo>
                  <a:pt x="697215" y="1893026"/>
                  <a:pt x="658864" y="1914198"/>
                  <a:pt x="633996" y="1917974"/>
                </a:cubicBezTo>
                <a:cubicBezTo>
                  <a:pt x="426859" y="1952497"/>
                  <a:pt x="252380" y="2046490"/>
                  <a:pt x="111459" y="2202787"/>
                </a:cubicBezTo>
                <a:cubicBezTo>
                  <a:pt x="80798" y="2237310"/>
                  <a:pt x="66417" y="2225712"/>
                  <a:pt x="56829" y="2189301"/>
                </a:cubicBezTo>
                <a:cubicBezTo>
                  <a:pt x="32859" y="2091532"/>
                  <a:pt x="4995" y="1993762"/>
                  <a:pt x="4096" y="1891138"/>
                </a:cubicBezTo>
                <a:cubicBezTo>
                  <a:pt x="3097" y="1775163"/>
                  <a:pt x="53932" y="1695599"/>
                  <a:pt x="162295" y="1651502"/>
                </a:cubicBezTo>
                <a:cubicBezTo>
                  <a:pt x="262967" y="1611180"/>
                  <a:pt x="369332" y="1605381"/>
                  <a:pt x="474798" y="1594863"/>
                </a:cubicBezTo>
                <a:cubicBezTo>
                  <a:pt x="607130" y="1582456"/>
                  <a:pt x="739462" y="1593919"/>
                  <a:pt x="871794" y="1594863"/>
                </a:cubicBezTo>
                <a:cubicBezTo>
                  <a:pt x="886175" y="1594863"/>
                  <a:pt x="899558" y="1595807"/>
                  <a:pt x="913940" y="1593919"/>
                </a:cubicBezTo>
                <a:cubicBezTo>
                  <a:pt x="926424" y="1592975"/>
                  <a:pt x="938908" y="1589064"/>
                  <a:pt x="941705" y="1573825"/>
                </a:cubicBezTo>
                <a:cubicBezTo>
                  <a:pt x="944601" y="1557508"/>
                  <a:pt x="933116" y="1547933"/>
                  <a:pt x="919733" y="1542134"/>
                </a:cubicBezTo>
                <a:cubicBezTo>
                  <a:pt x="912043" y="1539302"/>
                  <a:pt x="902455" y="1537280"/>
                  <a:pt x="894765" y="1536336"/>
                </a:cubicBezTo>
                <a:cubicBezTo>
                  <a:pt x="701110" y="1515298"/>
                  <a:pt x="508355" y="1517186"/>
                  <a:pt x="315700" y="1542134"/>
                </a:cubicBezTo>
                <a:cubicBezTo>
                  <a:pt x="216925" y="1555620"/>
                  <a:pt x="129636" y="1597694"/>
                  <a:pt x="51036" y="1660132"/>
                </a:cubicBezTo>
                <a:cubicBezTo>
                  <a:pt x="27067" y="1678338"/>
                  <a:pt x="1199" y="1692632"/>
                  <a:pt x="201" y="1643815"/>
                </a:cubicBezTo>
                <a:cubicBezTo>
                  <a:pt x="-1697" y="1503836"/>
                  <a:pt x="8890" y="1366689"/>
                  <a:pt x="76004" y="1237228"/>
                </a:cubicBezTo>
                <a:cubicBezTo>
                  <a:pt x="125841" y="1141347"/>
                  <a:pt x="204441" y="1104936"/>
                  <a:pt x="303216" y="1094417"/>
                </a:cubicBezTo>
                <a:cubicBezTo>
                  <a:pt x="435548" y="1079988"/>
                  <a:pt x="563985" y="1107768"/>
                  <a:pt x="691523" y="1134604"/>
                </a:cubicBezTo>
                <a:cubicBezTo>
                  <a:pt x="798886" y="1156720"/>
                  <a:pt x="906250" y="1182612"/>
                  <a:pt x="1010817" y="1215112"/>
                </a:cubicBezTo>
                <a:cubicBezTo>
                  <a:pt x="1019406" y="1218079"/>
                  <a:pt x="1027995" y="1219967"/>
                  <a:pt x="1035685" y="1220911"/>
                </a:cubicBezTo>
                <a:cubicBezTo>
                  <a:pt x="1051066" y="1222799"/>
                  <a:pt x="1070242" y="1228598"/>
                  <a:pt x="1075934" y="1208504"/>
                </a:cubicBezTo>
                <a:cubicBezTo>
                  <a:pt x="1080728" y="1190299"/>
                  <a:pt x="1064449" y="1180724"/>
                  <a:pt x="1051066" y="1173038"/>
                </a:cubicBezTo>
                <a:cubicBezTo>
                  <a:pt x="1015611" y="1153753"/>
                  <a:pt x="978159" y="1139459"/>
                  <a:pt x="939807" y="1127861"/>
                </a:cubicBezTo>
                <a:cubicBezTo>
                  <a:pt x="835340" y="1098193"/>
                  <a:pt x="727976" y="1085787"/>
                  <a:pt x="621512" y="1068525"/>
                </a:cubicBezTo>
                <a:cubicBezTo>
                  <a:pt x="466209" y="1042633"/>
                  <a:pt x="312804" y="1050320"/>
                  <a:pt x="157501" y="1068525"/>
                </a:cubicBezTo>
                <a:cubicBezTo>
                  <a:pt x="144018" y="1070413"/>
                  <a:pt x="127739" y="1076212"/>
                  <a:pt x="117152" y="1064615"/>
                </a:cubicBezTo>
                <a:cubicBezTo>
                  <a:pt x="106666" y="1053152"/>
                  <a:pt x="118151" y="1041689"/>
                  <a:pt x="123944" y="1031980"/>
                </a:cubicBezTo>
                <a:cubicBezTo>
                  <a:pt x="203443" y="897800"/>
                  <a:pt x="291730" y="771306"/>
                  <a:pt x="396198" y="655196"/>
                </a:cubicBezTo>
                <a:cubicBezTo>
                  <a:pt x="479592" y="562281"/>
                  <a:pt x="582162" y="547852"/>
                  <a:pt x="697215" y="578464"/>
                </a:cubicBezTo>
                <a:cubicBezTo>
                  <a:pt x="851619" y="620673"/>
                  <a:pt x="995437" y="684999"/>
                  <a:pt x="1133461" y="765507"/>
                </a:cubicBezTo>
                <a:cubicBezTo>
                  <a:pt x="1199677" y="803806"/>
                  <a:pt x="1264894" y="845071"/>
                  <a:pt x="1335804" y="873795"/>
                </a:cubicBezTo>
                <a:cubicBezTo>
                  <a:pt x="1353981" y="881482"/>
                  <a:pt x="1378949" y="894968"/>
                  <a:pt x="1394330" y="874739"/>
                </a:cubicBezTo>
                <a:cubicBezTo>
                  <a:pt x="1412507" y="850870"/>
                  <a:pt x="1389536" y="831721"/>
                  <a:pt x="1374155" y="816347"/>
                </a:cubicBezTo>
                <a:cubicBezTo>
                  <a:pt x="1211163" y="655196"/>
                  <a:pt x="1022303" y="542997"/>
                  <a:pt x="795091" y="500923"/>
                </a:cubicBezTo>
                <a:cubicBezTo>
                  <a:pt x="734668" y="489325"/>
                  <a:pt x="674245" y="481638"/>
                  <a:pt x="614820" y="471120"/>
                </a:cubicBezTo>
                <a:cubicBezTo>
                  <a:pt x="598541" y="468288"/>
                  <a:pt x="574571" y="473008"/>
                  <a:pt x="570676" y="451970"/>
                </a:cubicBezTo>
                <a:cubicBezTo>
                  <a:pt x="566881" y="435653"/>
                  <a:pt x="587954" y="427966"/>
                  <a:pt x="599440" y="417448"/>
                </a:cubicBezTo>
                <a:cubicBezTo>
                  <a:pt x="756740" y="279357"/>
                  <a:pt x="931218" y="168102"/>
                  <a:pt x="1125871" y="90560"/>
                </a:cubicBezTo>
                <a:cubicBezTo>
                  <a:pt x="1256729" y="38068"/>
                  <a:pt x="1389723" y="2795"/>
                  <a:pt x="1527759" y="15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0" name="Shape">
            <a:extLst>
              <a:ext uri="{FF2B5EF4-FFF2-40B4-BE49-F238E27FC236}">
                <a16:creationId xmlns:a16="http://schemas.microsoft.com/office/drawing/2014/main" id="{64B46F41-E2F6-E945-97D0-644152F4FEE4}"/>
              </a:ext>
            </a:extLst>
          </p:cNvPr>
          <p:cNvSpPr/>
          <p:nvPr/>
        </p:nvSpPr>
        <p:spPr>
          <a:xfrm>
            <a:off x="2509927" y="0"/>
            <a:ext cx="5320674" cy="26463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59" h="21554" extrusionOk="0">
                <a:moveTo>
                  <a:pt x="5755" y="0"/>
                </a:moveTo>
                <a:lnTo>
                  <a:pt x="7142" y="0"/>
                </a:lnTo>
                <a:cubicBezTo>
                  <a:pt x="7395" y="78"/>
                  <a:pt x="7647" y="164"/>
                  <a:pt x="7896" y="250"/>
                </a:cubicBezTo>
                <a:cubicBezTo>
                  <a:pt x="8028" y="297"/>
                  <a:pt x="8059" y="406"/>
                  <a:pt x="7993" y="648"/>
                </a:cubicBezTo>
                <a:cubicBezTo>
                  <a:pt x="7449" y="2624"/>
                  <a:pt x="6295" y="4623"/>
                  <a:pt x="4939" y="3639"/>
                </a:cubicBezTo>
                <a:cubicBezTo>
                  <a:pt x="4889" y="3600"/>
                  <a:pt x="4831" y="3514"/>
                  <a:pt x="4784" y="3631"/>
                </a:cubicBezTo>
                <a:cubicBezTo>
                  <a:pt x="4730" y="3764"/>
                  <a:pt x="4784" y="3881"/>
                  <a:pt x="4827" y="3975"/>
                </a:cubicBezTo>
                <a:cubicBezTo>
                  <a:pt x="5087" y="4576"/>
                  <a:pt x="5359" y="5170"/>
                  <a:pt x="5662" y="5693"/>
                </a:cubicBezTo>
                <a:cubicBezTo>
                  <a:pt x="5880" y="6068"/>
                  <a:pt x="6047" y="5982"/>
                  <a:pt x="6190" y="5466"/>
                </a:cubicBezTo>
                <a:cubicBezTo>
                  <a:pt x="6369" y="4826"/>
                  <a:pt x="6575" y="4217"/>
                  <a:pt x="6855" y="3725"/>
                </a:cubicBezTo>
                <a:cubicBezTo>
                  <a:pt x="7181" y="3155"/>
                  <a:pt x="7566" y="2858"/>
                  <a:pt x="7993" y="2835"/>
                </a:cubicBezTo>
                <a:cubicBezTo>
                  <a:pt x="8242" y="2819"/>
                  <a:pt x="8471" y="2725"/>
                  <a:pt x="8700" y="2530"/>
                </a:cubicBezTo>
                <a:cubicBezTo>
                  <a:pt x="8855" y="2390"/>
                  <a:pt x="9057" y="2257"/>
                  <a:pt x="9182" y="2515"/>
                </a:cubicBezTo>
                <a:cubicBezTo>
                  <a:pt x="9306" y="2780"/>
                  <a:pt x="9221" y="3163"/>
                  <a:pt x="9143" y="3483"/>
                </a:cubicBezTo>
                <a:cubicBezTo>
                  <a:pt x="8918" y="4420"/>
                  <a:pt x="8642" y="5279"/>
                  <a:pt x="8249" y="5974"/>
                </a:cubicBezTo>
                <a:cubicBezTo>
                  <a:pt x="7737" y="6880"/>
                  <a:pt x="7150" y="7114"/>
                  <a:pt x="6497" y="6755"/>
                </a:cubicBezTo>
                <a:cubicBezTo>
                  <a:pt x="6404" y="6700"/>
                  <a:pt x="6311" y="6653"/>
                  <a:pt x="6214" y="6607"/>
                </a:cubicBezTo>
                <a:cubicBezTo>
                  <a:pt x="6175" y="6591"/>
                  <a:pt x="6136" y="6599"/>
                  <a:pt x="6058" y="6599"/>
                </a:cubicBezTo>
                <a:cubicBezTo>
                  <a:pt x="6128" y="6872"/>
                  <a:pt x="6221" y="7044"/>
                  <a:pt x="6322" y="7192"/>
                </a:cubicBezTo>
                <a:cubicBezTo>
                  <a:pt x="6917" y="8082"/>
                  <a:pt x="7507" y="8973"/>
                  <a:pt x="8102" y="9863"/>
                </a:cubicBezTo>
                <a:cubicBezTo>
                  <a:pt x="8242" y="10066"/>
                  <a:pt x="8420" y="10331"/>
                  <a:pt x="8560" y="10128"/>
                </a:cubicBezTo>
                <a:cubicBezTo>
                  <a:pt x="8688" y="9949"/>
                  <a:pt x="8634" y="9519"/>
                  <a:pt x="8587" y="9207"/>
                </a:cubicBezTo>
                <a:cubicBezTo>
                  <a:pt x="8393" y="7997"/>
                  <a:pt x="8599" y="6997"/>
                  <a:pt x="9019" y="6177"/>
                </a:cubicBezTo>
                <a:cubicBezTo>
                  <a:pt x="9415" y="5404"/>
                  <a:pt x="9846" y="4709"/>
                  <a:pt x="10266" y="3983"/>
                </a:cubicBezTo>
                <a:cubicBezTo>
                  <a:pt x="10301" y="3920"/>
                  <a:pt x="10343" y="3834"/>
                  <a:pt x="10394" y="3889"/>
                </a:cubicBezTo>
                <a:cubicBezTo>
                  <a:pt x="10444" y="3944"/>
                  <a:pt x="10437" y="4061"/>
                  <a:pt x="10433" y="4154"/>
                </a:cubicBezTo>
                <a:cubicBezTo>
                  <a:pt x="10398" y="5341"/>
                  <a:pt x="10402" y="6544"/>
                  <a:pt x="10316" y="7723"/>
                </a:cubicBezTo>
                <a:cubicBezTo>
                  <a:pt x="10231" y="8902"/>
                  <a:pt x="9858" y="9722"/>
                  <a:pt x="9294" y="10152"/>
                </a:cubicBezTo>
                <a:cubicBezTo>
                  <a:pt x="9205" y="10222"/>
                  <a:pt x="9112" y="10285"/>
                  <a:pt x="9022" y="10363"/>
                </a:cubicBezTo>
                <a:cubicBezTo>
                  <a:pt x="8956" y="10417"/>
                  <a:pt x="8855" y="10417"/>
                  <a:pt x="8840" y="10566"/>
                </a:cubicBezTo>
                <a:cubicBezTo>
                  <a:pt x="8820" y="10753"/>
                  <a:pt x="8921" y="10839"/>
                  <a:pt x="8987" y="10909"/>
                </a:cubicBezTo>
                <a:cubicBezTo>
                  <a:pt x="9388" y="11354"/>
                  <a:pt x="9807" y="11714"/>
                  <a:pt x="10250" y="11925"/>
                </a:cubicBezTo>
                <a:cubicBezTo>
                  <a:pt x="10545" y="12065"/>
                  <a:pt x="10670" y="11792"/>
                  <a:pt x="10627" y="11190"/>
                </a:cubicBezTo>
                <a:cubicBezTo>
                  <a:pt x="10452" y="8574"/>
                  <a:pt x="10817" y="7216"/>
                  <a:pt x="12138" y="5693"/>
                </a:cubicBezTo>
                <a:cubicBezTo>
                  <a:pt x="12309" y="5498"/>
                  <a:pt x="12367" y="5615"/>
                  <a:pt x="12383" y="5974"/>
                </a:cubicBezTo>
                <a:cubicBezTo>
                  <a:pt x="12445" y="7403"/>
                  <a:pt x="12321" y="8746"/>
                  <a:pt x="11893" y="9933"/>
                </a:cubicBezTo>
                <a:cubicBezTo>
                  <a:pt x="11617" y="10698"/>
                  <a:pt x="11330" y="11456"/>
                  <a:pt x="11043" y="12206"/>
                </a:cubicBezTo>
                <a:cubicBezTo>
                  <a:pt x="10930" y="12495"/>
                  <a:pt x="10957" y="12612"/>
                  <a:pt x="11128" y="12674"/>
                </a:cubicBezTo>
                <a:cubicBezTo>
                  <a:pt x="11454" y="12791"/>
                  <a:pt x="11781" y="12948"/>
                  <a:pt x="12107" y="13065"/>
                </a:cubicBezTo>
                <a:cubicBezTo>
                  <a:pt x="12363" y="13151"/>
                  <a:pt x="12562" y="12776"/>
                  <a:pt x="12484" y="12292"/>
                </a:cubicBezTo>
                <a:cubicBezTo>
                  <a:pt x="12208" y="10542"/>
                  <a:pt x="12663" y="9301"/>
                  <a:pt x="13183" y="8106"/>
                </a:cubicBezTo>
                <a:cubicBezTo>
                  <a:pt x="13420" y="7567"/>
                  <a:pt x="13680" y="7075"/>
                  <a:pt x="13933" y="6567"/>
                </a:cubicBezTo>
                <a:cubicBezTo>
                  <a:pt x="13995" y="6450"/>
                  <a:pt x="14096" y="6177"/>
                  <a:pt x="14127" y="6583"/>
                </a:cubicBezTo>
                <a:cubicBezTo>
                  <a:pt x="14286" y="8528"/>
                  <a:pt x="14263" y="10410"/>
                  <a:pt x="13564" y="11995"/>
                </a:cubicBezTo>
                <a:cubicBezTo>
                  <a:pt x="13389" y="12385"/>
                  <a:pt x="13195" y="12729"/>
                  <a:pt x="12973" y="13018"/>
                </a:cubicBezTo>
                <a:cubicBezTo>
                  <a:pt x="12923" y="13080"/>
                  <a:pt x="12833" y="13119"/>
                  <a:pt x="12857" y="13283"/>
                </a:cubicBezTo>
                <a:cubicBezTo>
                  <a:pt x="12876" y="13455"/>
                  <a:pt x="12962" y="13471"/>
                  <a:pt x="13036" y="13486"/>
                </a:cubicBezTo>
                <a:cubicBezTo>
                  <a:pt x="13463" y="13580"/>
                  <a:pt x="13894" y="13666"/>
                  <a:pt x="14321" y="13775"/>
                </a:cubicBezTo>
                <a:cubicBezTo>
                  <a:pt x="14504" y="13822"/>
                  <a:pt x="14504" y="13666"/>
                  <a:pt x="14481" y="13393"/>
                </a:cubicBezTo>
                <a:cubicBezTo>
                  <a:pt x="14380" y="12338"/>
                  <a:pt x="14415" y="11308"/>
                  <a:pt x="14609" y="10308"/>
                </a:cubicBezTo>
                <a:cubicBezTo>
                  <a:pt x="14854" y="9051"/>
                  <a:pt x="15308" y="8121"/>
                  <a:pt x="15813" y="7278"/>
                </a:cubicBezTo>
                <a:cubicBezTo>
                  <a:pt x="15922" y="7098"/>
                  <a:pt x="15984" y="7177"/>
                  <a:pt x="16019" y="7434"/>
                </a:cubicBezTo>
                <a:cubicBezTo>
                  <a:pt x="16334" y="9652"/>
                  <a:pt x="16194" y="11675"/>
                  <a:pt x="15390" y="13416"/>
                </a:cubicBezTo>
                <a:cubicBezTo>
                  <a:pt x="15339" y="13518"/>
                  <a:pt x="15246" y="13611"/>
                  <a:pt x="15269" y="13760"/>
                </a:cubicBezTo>
                <a:cubicBezTo>
                  <a:pt x="15297" y="13931"/>
                  <a:pt x="15397" y="13853"/>
                  <a:pt x="15464" y="13853"/>
                </a:cubicBezTo>
                <a:cubicBezTo>
                  <a:pt x="15650" y="13861"/>
                  <a:pt x="15836" y="13853"/>
                  <a:pt x="16023" y="13853"/>
                </a:cubicBezTo>
                <a:cubicBezTo>
                  <a:pt x="16171" y="13853"/>
                  <a:pt x="16233" y="13705"/>
                  <a:pt x="16217" y="13424"/>
                </a:cubicBezTo>
                <a:cubicBezTo>
                  <a:pt x="16105" y="11597"/>
                  <a:pt x="16540" y="10316"/>
                  <a:pt x="17239" y="9308"/>
                </a:cubicBezTo>
                <a:cubicBezTo>
                  <a:pt x="17534" y="8887"/>
                  <a:pt x="17814" y="8403"/>
                  <a:pt x="18167" y="8145"/>
                </a:cubicBezTo>
                <a:cubicBezTo>
                  <a:pt x="18354" y="8004"/>
                  <a:pt x="18416" y="8129"/>
                  <a:pt x="18432" y="8496"/>
                </a:cubicBezTo>
                <a:cubicBezTo>
                  <a:pt x="18443" y="8793"/>
                  <a:pt x="18420" y="9082"/>
                  <a:pt x="18385" y="9371"/>
                </a:cubicBezTo>
                <a:cubicBezTo>
                  <a:pt x="18214" y="10902"/>
                  <a:pt x="17876" y="12260"/>
                  <a:pt x="17359" y="13439"/>
                </a:cubicBezTo>
                <a:cubicBezTo>
                  <a:pt x="17313" y="13549"/>
                  <a:pt x="17208" y="13674"/>
                  <a:pt x="17278" y="13846"/>
                </a:cubicBezTo>
                <a:cubicBezTo>
                  <a:pt x="17324" y="13963"/>
                  <a:pt x="17429" y="13955"/>
                  <a:pt x="17511" y="13924"/>
                </a:cubicBezTo>
                <a:cubicBezTo>
                  <a:pt x="17670" y="13861"/>
                  <a:pt x="17802" y="13697"/>
                  <a:pt x="17892" y="13432"/>
                </a:cubicBezTo>
                <a:cubicBezTo>
                  <a:pt x="18412" y="11901"/>
                  <a:pt x="19166" y="11198"/>
                  <a:pt x="20055" y="10995"/>
                </a:cubicBezTo>
                <a:cubicBezTo>
                  <a:pt x="20498" y="10894"/>
                  <a:pt x="20945" y="10855"/>
                  <a:pt x="21392" y="10784"/>
                </a:cubicBezTo>
                <a:cubicBezTo>
                  <a:pt x="21563" y="10753"/>
                  <a:pt x="21590" y="10862"/>
                  <a:pt x="21528" y="11175"/>
                </a:cubicBezTo>
                <a:cubicBezTo>
                  <a:pt x="21244" y="12534"/>
                  <a:pt x="20836" y="13674"/>
                  <a:pt x="20199" y="14470"/>
                </a:cubicBezTo>
                <a:cubicBezTo>
                  <a:pt x="19706" y="15087"/>
                  <a:pt x="19185" y="15228"/>
                  <a:pt x="18630" y="14947"/>
                </a:cubicBezTo>
                <a:cubicBezTo>
                  <a:pt x="18334" y="14798"/>
                  <a:pt x="18039" y="14619"/>
                  <a:pt x="17744" y="14455"/>
                </a:cubicBezTo>
                <a:cubicBezTo>
                  <a:pt x="18369" y="15134"/>
                  <a:pt x="18859" y="16079"/>
                  <a:pt x="19209" y="17321"/>
                </a:cubicBezTo>
                <a:cubicBezTo>
                  <a:pt x="19352" y="17828"/>
                  <a:pt x="19333" y="17914"/>
                  <a:pt x="19053" y="18023"/>
                </a:cubicBezTo>
                <a:cubicBezTo>
                  <a:pt x="18004" y="18445"/>
                  <a:pt x="16878" y="17321"/>
                  <a:pt x="16408" y="15384"/>
                </a:cubicBezTo>
                <a:cubicBezTo>
                  <a:pt x="16229" y="14642"/>
                  <a:pt x="16120" y="14517"/>
                  <a:pt x="15697" y="14564"/>
                </a:cubicBezTo>
                <a:cubicBezTo>
                  <a:pt x="15506" y="14587"/>
                  <a:pt x="15312" y="14572"/>
                  <a:pt x="15094" y="14705"/>
                </a:cubicBezTo>
                <a:cubicBezTo>
                  <a:pt x="15460" y="15392"/>
                  <a:pt x="15778" y="16079"/>
                  <a:pt x="16058" y="16844"/>
                </a:cubicBezTo>
                <a:cubicBezTo>
                  <a:pt x="16450" y="17906"/>
                  <a:pt x="16730" y="19078"/>
                  <a:pt x="16897" y="20358"/>
                </a:cubicBezTo>
                <a:cubicBezTo>
                  <a:pt x="16959" y="20835"/>
                  <a:pt x="16932" y="20889"/>
                  <a:pt x="16699" y="20803"/>
                </a:cubicBezTo>
                <a:cubicBezTo>
                  <a:pt x="15922" y="20522"/>
                  <a:pt x="15277" y="19812"/>
                  <a:pt x="14823" y="18476"/>
                </a:cubicBezTo>
                <a:cubicBezTo>
                  <a:pt x="14562" y="17711"/>
                  <a:pt x="14504" y="16883"/>
                  <a:pt x="14628" y="15993"/>
                </a:cubicBezTo>
                <a:cubicBezTo>
                  <a:pt x="14655" y="15790"/>
                  <a:pt x="14690" y="15587"/>
                  <a:pt x="14706" y="15376"/>
                </a:cubicBezTo>
                <a:cubicBezTo>
                  <a:pt x="14741" y="14947"/>
                  <a:pt x="14655" y="14603"/>
                  <a:pt x="14446" y="14494"/>
                </a:cubicBezTo>
                <a:cubicBezTo>
                  <a:pt x="13917" y="14236"/>
                  <a:pt x="13377" y="14197"/>
                  <a:pt x="12830" y="14103"/>
                </a:cubicBezTo>
                <a:cubicBezTo>
                  <a:pt x="12833" y="14384"/>
                  <a:pt x="12923" y="14470"/>
                  <a:pt x="12993" y="14564"/>
                </a:cubicBezTo>
                <a:cubicBezTo>
                  <a:pt x="13502" y="15243"/>
                  <a:pt x="13758" y="16227"/>
                  <a:pt x="13867" y="17399"/>
                </a:cubicBezTo>
                <a:cubicBezTo>
                  <a:pt x="13983" y="18672"/>
                  <a:pt x="13991" y="19968"/>
                  <a:pt x="14038" y="21256"/>
                </a:cubicBezTo>
                <a:cubicBezTo>
                  <a:pt x="14049" y="21600"/>
                  <a:pt x="13972" y="21592"/>
                  <a:pt x="13847" y="21498"/>
                </a:cubicBezTo>
                <a:cubicBezTo>
                  <a:pt x="12577" y="20530"/>
                  <a:pt x="11994" y="18094"/>
                  <a:pt x="12418" y="15509"/>
                </a:cubicBezTo>
                <a:cubicBezTo>
                  <a:pt x="12596" y="14423"/>
                  <a:pt x="12484" y="14010"/>
                  <a:pt x="11936" y="13728"/>
                </a:cubicBezTo>
                <a:cubicBezTo>
                  <a:pt x="11668" y="13596"/>
                  <a:pt x="11404" y="13463"/>
                  <a:pt x="11132" y="13322"/>
                </a:cubicBezTo>
                <a:cubicBezTo>
                  <a:pt x="11077" y="13541"/>
                  <a:pt x="11144" y="13697"/>
                  <a:pt x="11175" y="13846"/>
                </a:cubicBezTo>
                <a:cubicBezTo>
                  <a:pt x="11276" y="14361"/>
                  <a:pt x="11384" y="14876"/>
                  <a:pt x="11493" y="15384"/>
                </a:cubicBezTo>
                <a:cubicBezTo>
                  <a:pt x="11726" y="16493"/>
                  <a:pt x="11761" y="17633"/>
                  <a:pt x="11617" y="18797"/>
                </a:cubicBezTo>
                <a:cubicBezTo>
                  <a:pt x="11540" y="19429"/>
                  <a:pt x="11462" y="20069"/>
                  <a:pt x="11384" y="20702"/>
                </a:cubicBezTo>
                <a:cubicBezTo>
                  <a:pt x="11373" y="20811"/>
                  <a:pt x="11381" y="20960"/>
                  <a:pt x="11318" y="20999"/>
                </a:cubicBezTo>
                <a:cubicBezTo>
                  <a:pt x="11248" y="21046"/>
                  <a:pt x="11225" y="20889"/>
                  <a:pt x="11194" y="20811"/>
                </a:cubicBezTo>
                <a:cubicBezTo>
                  <a:pt x="10891" y="20062"/>
                  <a:pt x="10584" y="19328"/>
                  <a:pt x="10324" y="18515"/>
                </a:cubicBezTo>
                <a:cubicBezTo>
                  <a:pt x="9900" y="17188"/>
                  <a:pt x="9974" y="15845"/>
                  <a:pt x="10316" y="14509"/>
                </a:cubicBezTo>
                <a:cubicBezTo>
                  <a:pt x="10386" y="14236"/>
                  <a:pt x="10468" y="13971"/>
                  <a:pt x="10534" y="13689"/>
                </a:cubicBezTo>
                <a:cubicBezTo>
                  <a:pt x="10623" y="13307"/>
                  <a:pt x="10592" y="12994"/>
                  <a:pt x="10382" y="12799"/>
                </a:cubicBezTo>
                <a:cubicBezTo>
                  <a:pt x="9955" y="12393"/>
                  <a:pt x="9531" y="11979"/>
                  <a:pt x="9073" y="11534"/>
                </a:cubicBezTo>
                <a:cubicBezTo>
                  <a:pt x="9073" y="11925"/>
                  <a:pt x="9127" y="12213"/>
                  <a:pt x="9201" y="12463"/>
                </a:cubicBezTo>
                <a:cubicBezTo>
                  <a:pt x="9617" y="13916"/>
                  <a:pt x="9597" y="15337"/>
                  <a:pt x="9189" y="16782"/>
                </a:cubicBezTo>
                <a:cubicBezTo>
                  <a:pt x="9030" y="17344"/>
                  <a:pt x="8937" y="17984"/>
                  <a:pt x="8813" y="18586"/>
                </a:cubicBezTo>
                <a:cubicBezTo>
                  <a:pt x="8731" y="18984"/>
                  <a:pt x="8673" y="19007"/>
                  <a:pt x="8525" y="18687"/>
                </a:cubicBezTo>
                <a:cubicBezTo>
                  <a:pt x="7865" y="17289"/>
                  <a:pt x="7752" y="15134"/>
                  <a:pt x="8253" y="13463"/>
                </a:cubicBezTo>
                <a:cubicBezTo>
                  <a:pt x="8370" y="13072"/>
                  <a:pt x="8502" y="12698"/>
                  <a:pt x="8626" y="12307"/>
                </a:cubicBezTo>
                <a:cubicBezTo>
                  <a:pt x="8750" y="11917"/>
                  <a:pt x="8750" y="11550"/>
                  <a:pt x="8579" y="11198"/>
                </a:cubicBezTo>
                <a:cubicBezTo>
                  <a:pt x="8319" y="10667"/>
                  <a:pt x="8016" y="10269"/>
                  <a:pt x="7705" y="9871"/>
                </a:cubicBezTo>
                <a:cubicBezTo>
                  <a:pt x="7569" y="9699"/>
                  <a:pt x="7437" y="9496"/>
                  <a:pt x="7305" y="9316"/>
                </a:cubicBezTo>
                <a:cubicBezTo>
                  <a:pt x="7251" y="9246"/>
                  <a:pt x="7196" y="9144"/>
                  <a:pt x="7130" y="9238"/>
                </a:cubicBezTo>
                <a:cubicBezTo>
                  <a:pt x="7053" y="9348"/>
                  <a:pt x="7084" y="9496"/>
                  <a:pt x="7103" y="9636"/>
                </a:cubicBezTo>
                <a:cubicBezTo>
                  <a:pt x="7165" y="10011"/>
                  <a:pt x="7243" y="10371"/>
                  <a:pt x="7356" y="10691"/>
                </a:cubicBezTo>
                <a:cubicBezTo>
                  <a:pt x="7690" y="11636"/>
                  <a:pt x="7713" y="12620"/>
                  <a:pt x="7465" y="13658"/>
                </a:cubicBezTo>
                <a:cubicBezTo>
                  <a:pt x="7262" y="14494"/>
                  <a:pt x="7072" y="15345"/>
                  <a:pt x="6874" y="16188"/>
                </a:cubicBezTo>
                <a:cubicBezTo>
                  <a:pt x="6765" y="16641"/>
                  <a:pt x="6726" y="16641"/>
                  <a:pt x="6540" y="16313"/>
                </a:cubicBezTo>
                <a:cubicBezTo>
                  <a:pt x="5813" y="15040"/>
                  <a:pt x="5642" y="12807"/>
                  <a:pt x="6334" y="11222"/>
                </a:cubicBezTo>
                <a:cubicBezTo>
                  <a:pt x="6458" y="10941"/>
                  <a:pt x="6567" y="10636"/>
                  <a:pt x="6676" y="10324"/>
                </a:cubicBezTo>
                <a:cubicBezTo>
                  <a:pt x="6901" y="9676"/>
                  <a:pt x="6893" y="9105"/>
                  <a:pt x="6625" y="8551"/>
                </a:cubicBezTo>
                <a:cubicBezTo>
                  <a:pt x="6318" y="7918"/>
                  <a:pt x="5988" y="7341"/>
                  <a:pt x="5666" y="6739"/>
                </a:cubicBezTo>
                <a:cubicBezTo>
                  <a:pt x="5623" y="6661"/>
                  <a:pt x="5576" y="6575"/>
                  <a:pt x="5514" y="6630"/>
                </a:cubicBezTo>
                <a:cubicBezTo>
                  <a:pt x="5440" y="6692"/>
                  <a:pt x="5479" y="6825"/>
                  <a:pt x="5483" y="6935"/>
                </a:cubicBezTo>
                <a:cubicBezTo>
                  <a:pt x="5491" y="7497"/>
                  <a:pt x="5573" y="8020"/>
                  <a:pt x="5697" y="8528"/>
                </a:cubicBezTo>
                <a:cubicBezTo>
                  <a:pt x="6085" y="10105"/>
                  <a:pt x="5946" y="11784"/>
                  <a:pt x="5336" y="13041"/>
                </a:cubicBezTo>
                <a:cubicBezTo>
                  <a:pt x="5106" y="13518"/>
                  <a:pt x="4951" y="14088"/>
                  <a:pt x="4803" y="14673"/>
                </a:cubicBezTo>
                <a:cubicBezTo>
                  <a:pt x="4687" y="15134"/>
                  <a:pt x="4656" y="15134"/>
                  <a:pt x="4504" y="14705"/>
                </a:cubicBezTo>
                <a:cubicBezTo>
                  <a:pt x="3840" y="12823"/>
                  <a:pt x="3840" y="11105"/>
                  <a:pt x="4516" y="9238"/>
                </a:cubicBezTo>
                <a:cubicBezTo>
                  <a:pt x="4679" y="8785"/>
                  <a:pt x="4854" y="8356"/>
                  <a:pt x="5017" y="7911"/>
                </a:cubicBezTo>
                <a:cubicBezTo>
                  <a:pt x="5355" y="6981"/>
                  <a:pt x="5328" y="6115"/>
                  <a:pt x="4939" y="5256"/>
                </a:cubicBezTo>
                <a:cubicBezTo>
                  <a:pt x="4799" y="4943"/>
                  <a:pt x="4648" y="4654"/>
                  <a:pt x="4438" y="4428"/>
                </a:cubicBezTo>
                <a:cubicBezTo>
                  <a:pt x="4415" y="5029"/>
                  <a:pt x="4407" y="5599"/>
                  <a:pt x="4372" y="6154"/>
                </a:cubicBezTo>
                <a:cubicBezTo>
                  <a:pt x="4244" y="8246"/>
                  <a:pt x="3766" y="9847"/>
                  <a:pt x="2756" y="10691"/>
                </a:cubicBezTo>
                <a:cubicBezTo>
                  <a:pt x="2546" y="10870"/>
                  <a:pt x="2476" y="10761"/>
                  <a:pt x="2430" y="10331"/>
                </a:cubicBezTo>
                <a:cubicBezTo>
                  <a:pt x="2165" y="7989"/>
                  <a:pt x="2733" y="5466"/>
                  <a:pt x="3813" y="4248"/>
                </a:cubicBezTo>
                <a:cubicBezTo>
                  <a:pt x="4205" y="3803"/>
                  <a:pt x="4232" y="3608"/>
                  <a:pt x="3984" y="2882"/>
                </a:cubicBezTo>
                <a:cubicBezTo>
                  <a:pt x="3743" y="2179"/>
                  <a:pt x="3490" y="1499"/>
                  <a:pt x="3242" y="812"/>
                </a:cubicBezTo>
                <a:cubicBezTo>
                  <a:pt x="3211" y="726"/>
                  <a:pt x="3176" y="594"/>
                  <a:pt x="3110" y="640"/>
                </a:cubicBezTo>
                <a:cubicBezTo>
                  <a:pt x="3086" y="656"/>
                  <a:pt x="3067" y="773"/>
                  <a:pt x="3063" y="851"/>
                </a:cubicBezTo>
                <a:cubicBezTo>
                  <a:pt x="2977" y="2843"/>
                  <a:pt x="2410" y="4248"/>
                  <a:pt x="1688" y="5482"/>
                </a:cubicBezTo>
                <a:cubicBezTo>
                  <a:pt x="1521" y="5771"/>
                  <a:pt x="1346" y="6036"/>
                  <a:pt x="1179" y="6318"/>
                </a:cubicBezTo>
                <a:cubicBezTo>
                  <a:pt x="1066" y="6505"/>
                  <a:pt x="996" y="6482"/>
                  <a:pt x="961" y="6177"/>
                </a:cubicBezTo>
                <a:cubicBezTo>
                  <a:pt x="685" y="3803"/>
                  <a:pt x="1117" y="1062"/>
                  <a:pt x="2426" y="250"/>
                </a:cubicBezTo>
                <a:cubicBezTo>
                  <a:pt x="2527" y="187"/>
                  <a:pt x="2604" y="109"/>
                  <a:pt x="2663" y="16"/>
                </a:cubicBezTo>
                <a:lnTo>
                  <a:pt x="3401" y="16"/>
                </a:lnTo>
                <a:cubicBezTo>
                  <a:pt x="3591" y="1093"/>
                  <a:pt x="3921" y="1968"/>
                  <a:pt x="4411" y="2569"/>
                </a:cubicBezTo>
                <a:cubicBezTo>
                  <a:pt x="4601" y="2803"/>
                  <a:pt x="4788" y="2663"/>
                  <a:pt x="4904" y="2249"/>
                </a:cubicBezTo>
                <a:cubicBezTo>
                  <a:pt x="4986" y="1952"/>
                  <a:pt x="5048" y="1624"/>
                  <a:pt x="5122" y="1320"/>
                </a:cubicBezTo>
                <a:cubicBezTo>
                  <a:pt x="5270" y="664"/>
                  <a:pt x="5483" y="226"/>
                  <a:pt x="5755" y="0"/>
                </a:cubicBezTo>
                <a:close/>
                <a:moveTo>
                  <a:pt x="180" y="789"/>
                </a:moveTo>
                <a:cubicBezTo>
                  <a:pt x="619" y="781"/>
                  <a:pt x="1012" y="554"/>
                  <a:pt x="1350" y="0"/>
                </a:cubicBezTo>
                <a:lnTo>
                  <a:pt x="25" y="0"/>
                </a:lnTo>
                <a:cubicBezTo>
                  <a:pt x="13" y="117"/>
                  <a:pt x="6" y="242"/>
                  <a:pt x="2" y="367"/>
                </a:cubicBezTo>
                <a:cubicBezTo>
                  <a:pt x="-10" y="664"/>
                  <a:pt x="25" y="789"/>
                  <a:pt x="180" y="789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2" name="Shape">
            <a:extLst>
              <a:ext uri="{FF2B5EF4-FFF2-40B4-BE49-F238E27FC236}">
                <a16:creationId xmlns:a16="http://schemas.microsoft.com/office/drawing/2014/main" id="{0C3B59AD-5690-C349-A5EB-227B017D4407}"/>
              </a:ext>
            </a:extLst>
          </p:cNvPr>
          <p:cNvSpPr/>
          <p:nvPr/>
        </p:nvSpPr>
        <p:spPr>
          <a:xfrm>
            <a:off x="7591521" y="5363005"/>
            <a:ext cx="2342893" cy="14949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21" h="21507" extrusionOk="0">
                <a:moveTo>
                  <a:pt x="631" y="20735"/>
                </a:moveTo>
                <a:cubicBezTo>
                  <a:pt x="999" y="21024"/>
                  <a:pt x="1061" y="21397"/>
                  <a:pt x="1464" y="21507"/>
                </a:cubicBezTo>
                <a:lnTo>
                  <a:pt x="0" y="21507"/>
                </a:lnTo>
                <a:cubicBezTo>
                  <a:pt x="149" y="20969"/>
                  <a:pt x="359" y="20514"/>
                  <a:pt x="631" y="20735"/>
                </a:cubicBezTo>
                <a:close/>
                <a:moveTo>
                  <a:pt x="21346" y="3562"/>
                </a:moveTo>
                <a:cubicBezTo>
                  <a:pt x="21600" y="4583"/>
                  <a:pt x="21153" y="5493"/>
                  <a:pt x="20855" y="6335"/>
                </a:cubicBezTo>
                <a:cubicBezTo>
                  <a:pt x="20259" y="8004"/>
                  <a:pt x="20180" y="9852"/>
                  <a:pt x="20443" y="11700"/>
                </a:cubicBezTo>
                <a:cubicBezTo>
                  <a:pt x="20548" y="12417"/>
                  <a:pt x="20390" y="12610"/>
                  <a:pt x="20092" y="13135"/>
                </a:cubicBezTo>
                <a:cubicBezTo>
                  <a:pt x="19189" y="14735"/>
                  <a:pt x="19181" y="17135"/>
                  <a:pt x="18058" y="18528"/>
                </a:cubicBezTo>
                <a:cubicBezTo>
                  <a:pt x="17848" y="18790"/>
                  <a:pt x="17620" y="18859"/>
                  <a:pt x="17348" y="18748"/>
                </a:cubicBezTo>
                <a:cubicBezTo>
                  <a:pt x="16875" y="18555"/>
                  <a:pt x="16314" y="18417"/>
                  <a:pt x="15823" y="18197"/>
                </a:cubicBezTo>
                <a:cubicBezTo>
                  <a:pt x="15385" y="18004"/>
                  <a:pt x="15008" y="17438"/>
                  <a:pt x="14543" y="17341"/>
                </a:cubicBezTo>
                <a:cubicBezTo>
                  <a:pt x="13667" y="17162"/>
                  <a:pt x="13623" y="18473"/>
                  <a:pt x="14342" y="18941"/>
                </a:cubicBezTo>
                <a:cubicBezTo>
                  <a:pt x="15122" y="19452"/>
                  <a:pt x="16235" y="19259"/>
                  <a:pt x="17015" y="18859"/>
                </a:cubicBezTo>
                <a:cubicBezTo>
                  <a:pt x="17120" y="18804"/>
                  <a:pt x="17252" y="18707"/>
                  <a:pt x="17340" y="18914"/>
                </a:cubicBezTo>
                <a:cubicBezTo>
                  <a:pt x="17418" y="19107"/>
                  <a:pt x="17331" y="19259"/>
                  <a:pt x="17261" y="19410"/>
                </a:cubicBezTo>
                <a:cubicBezTo>
                  <a:pt x="16901" y="20141"/>
                  <a:pt x="16524" y="20831"/>
                  <a:pt x="16130" y="21507"/>
                </a:cubicBezTo>
                <a:lnTo>
                  <a:pt x="6040" y="21507"/>
                </a:lnTo>
                <a:cubicBezTo>
                  <a:pt x="6031" y="21438"/>
                  <a:pt x="6031" y="21383"/>
                  <a:pt x="6014" y="21314"/>
                </a:cubicBezTo>
                <a:cubicBezTo>
                  <a:pt x="5900" y="20597"/>
                  <a:pt x="5356" y="21176"/>
                  <a:pt x="5067" y="21507"/>
                </a:cubicBezTo>
                <a:lnTo>
                  <a:pt x="2420" y="21507"/>
                </a:lnTo>
                <a:cubicBezTo>
                  <a:pt x="2832" y="21438"/>
                  <a:pt x="3244" y="21286"/>
                  <a:pt x="3629" y="21038"/>
                </a:cubicBezTo>
                <a:cubicBezTo>
                  <a:pt x="3989" y="20817"/>
                  <a:pt x="4357" y="20569"/>
                  <a:pt x="4681" y="20238"/>
                </a:cubicBezTo>
                <a:cubicBezTo>
                  <a:pt x="4918" y="20004"/>
                  <a:pt x="5391" y="19452"/>
                  <a:pt x="5111" y="18955"/>
                </a:cubicBezTo>
                <a:cubicBezTo>
                  <a:pt x="4883" y="18555"/>
                  <a:pt x="4436" y="18610"/>
                  <a:pt x="4146" y="18335"/>
                </a:cubicBezTo>
                <a:cubicBezTo>
                  <a:pt x="3805" y="18004"/>
                  <a:pt x="3480" y="17604"/>
                  <a:pt x="3235" y="17093"/>
                </a:cubicBezTo>
                <a:cubicBezTo>
                  <a:pt x="2700" y="16031"/>
                  <a:pt x="2569" y="14707"/>
                  <a:pt x="2700" y="13397"/>
                </a:cubicBezTo>
                <a:cubicBezTo>
                  <a:pt x="2928" y="11107"/>
                  <a:pt x="3761" y="8776"/>
                  <a:pt x="4857" y="7245"/>
                </a:cubicBezTo>
                <a:cubicBezTo>
                  <a:pt x="5312" y="6610"/>
                  <a:pt x="5891" y="6210"/>
                  <a:pt x="6207" y="5355"/>
                </a:cubicBezTo>
                <a:cubicBezTo>
                  <a:pt x="6715" y="3990"/>
                  <a:pt x="6978" y="3548"/>
                  <a:pt x="7890" y="2804"/>
                </a:cubicBezTo>
                <a:cubicBezTo>
                  <a:pt x="8556" y="2266"/>
                  <a:pt x="9187" y="1673"/>
                  <a:pt x="9888" y="1231"/>
                </a:cubicBezTo>
                <a:cubicBezTo>
                  <a:pt x="10055" y="1121"/>
                  <a:pt x="10230" y="1107"/>
                  <a:pt x="10406" y="1052"/>
                </a:cubicBezTo>
                <a:cubicBezTo>
                  <a:pt x="10467" y="1038"/>
                  <a:pt x="10546" y="1010"/>
                  <a:pt x="10590" y="1121"/>
                </a:cubicBezTo>
                <a:cubicBezTo>
                  <a:pt x="10633" y="1259"/>
                  <a:pt x="10563" y="1341"/>
                  <a:pt x="10511" y="1424"/>
                </a:cubicBezTo>
                <a:cubicBezTo>
                  <a:pt x="10195" y="1962"/>
                  <a:pt x="9906" y="2528"/>
                  <a:pt x="9643" y="3135"/>
                </a:cubicBezTo>
                <a:cubicBezTo>
                  <a:pt x="9126" y="4293"/>
                  <a:pt x="8731" y="5645"/>
                  <a:pt x="8503" y="7024"/>
                </a:cubicBezTo>
                <a:cubicBezTo>
                  <a:pt x="8407" y="7645"/>
                  <a:pt x="8267" y="8486"/>
                  <a:pt x="8354" y="9121"/>
                </a:cubicBezTo>
                <a:cubicBezTo>
                  <a:pt x="8486" y="10073"/>
                  <a:pt x="9091" y="9866"/>
                  <a:pt x="9213" y="8997"/>
                </a:cubicBezTo>
                <a:cubicBezTo>
                  <a:pt x="9266" y="8597"/>
                  <a:pt x="9152" y="8086"/>
                  <a:pt x="9169" y="7659"/>
                </a:cubicBezTo>
                <a:cubicBezTo>
                  <a:pt x="9205" y="7079"/>
                  <a:pt x="9319" y="6528"/>
                  <a:pt x="9415" y="5976"/>
                </a:cubicBezTo>
                <a:cubicBezTo>
                  <a:pt x="9704" y="4362"/>
                  <a:pt x="10116" y="2817"/>
                  <a:pt x="10677" y="1369"/>
                </a:cubicBezTo>
                <a:cubicBezTo>
                  <a:pt x="10888" y="817"/>
                  <a:pt x="11168" y="528"/>
                  <a:pt x="11571" y="362"/>
                </a:cubicBezTo>
                <a:cubicBezTo>
                  <a:pt x="12483" y="4"/>
                  <a:pt x="13395" y="4"/>
                  <a:pt x="14315" y="114"/>
                </a:cubicBezTo>
                <a:cubicBezTo>
                  <a:pt x="14596" y="141"/>
                  <a:pt x="14859" y="141"/>
                  <a:pt x="15139" y="45"/>
                </a:cubicBezTo>
                <a:cubicBezTo>
                  <a:pt x="15507" y="-93"/>
                  <a:pt x="15893" y="128"/>
                  <a:pt x="16270" y="169"/>
                </a:cubicBezTo>
                <a:cubicBezTo>
                  <a:pt x="17024" y="266"/>
                  <a:pt x="17725" y="914"/>
                  <a:pt x="18383" y="1521"/>
                </a:cubicBezTo>
                <a:cubicBezTo>
                  <a:pt x="18926" y="2017"/>
                  <a:pt x="19435" y="2431"/>
                  <a:pt x="20057" y="2583"/>
                </a:cubicBezTo>
                <a:cubicBezTo>
                  <a:pt x="20127" y="2597"/>
                  <a:pt x="20197" y="2610"/>
                  <a:pt x="20276" y="2624"/>
                </a:cubicBezTo>
                <a:cubicBezTo>
                  <a:pt x="20715" y="2735"/>
                  <a:pt x="21170" y="2845"/>
                  <a:pt x="21346" y="3562"/>
                </a:cubicBezTo>
                <a:close/>
                <a:moveTo>
                  <a:pt x="5645" y="8624"/>
                </a:moveTo>
                <a:cubicBezTo>
                  <a:pt x="5707" y="8155"/>
                  <a:pt x="5768" y="7686"/>
                  <a:pt x="5838" y="7231"/>
                </a:cubicBezTo>
                <a:cubicBezTo>
                  <a:pt x="5382" y="8500"/>
                  <a:pt x="5102" y="9866"/>
                  <a:pt x="5041" y="11328"/>
                </a:cubicBezTo>
                <a:cubicBezTo>
                  <a:pt x="5032" y="11521"/>
                  <a:pt x="5049" y="11728"/>
                  <a:pt x="5111" y="11907"/>
                </a:cubicBezTo>
                <a:cubicBezTo>
                  <a:pt x="5233" y="12307"/>
                  <a:pt x="5444" y="12348"/>
                  <a:pt x="5619" y="11990"/>
                </a:cubicBezTo>
                <a:cubicBezTo>
                  <a:pt x="5794" y="11645"/>
                  <a:pt x="5838" y="11259"/>
                  <a:pt x="5742" y="10831"/>
                </a:cubicBezTo>
                <a:cubicBezTo>
                  <a:pt x="5575" y="10100"/>
                  <a:pt x="5549" y="9369"/>
                  <a:pt x="5645" y="8624"/>
                </a:cubicBezTo>
                <a:close/>
                <a:moveTo>
                  <a:pt x="14578" y="1079"/>
                </a:moveTo>
                <a:cubicBezTo>
                  <a:pt x="14561" y="1052"/>
                  <a:pt x="14552" y="1038"/>
                  <a:pt x="14534" y="1010"/>
                </a:cubicBezTo>
                <a:cubicBezTo>
                  <a:pt x="14324" y="1355"/>
                  <a:pt x="14105" y="1673"/>
                  <a:pt x="13912" y="2031"/>
                </a:cubicBezTo>
                <a:cubicBezTo>
                  <a:pt x="13439" y="2886"/>
                  <a:pt x="13079" y="3866"/>
                  <a:pt x="12702" y="4817"/>
                </a:cubicBezTo>
                <a:cubicBezTo>
                  <a:pt x="12588" y="5107"/>
                  <a:pt x="12483" y="5410"/>
                  <a:pt x="12387" y="5728"/>
                </a:cubicBezTo>
                <a:cubicBezTo>
                  <a:pt x="12317" y="5948"/>
                  <a:pt x="12290" y="6210"/>
                  <a:pt x="12422" y="6404"/>
                </a:cubicBezTo>
                <a:cubicBezTo>
                  <a:pt x="12562" y="6610"/>
                  <a:pt x="12729" y="6597"/>
                  <a:pt x="12895" y="6473"/>
                </a:cubicBezTo>
                <a:cubicBezTo>
                  <a:pt x="13105" y="6307"/>
                  <a:pt x="13246" y="6045"/>
                  <a:pt x="13255" y="5673"/>
                </a:cubicBezTo>
                <a:cubicBezTo>
                  <a:pt x="13272" y="4914"/>
                  <a:pt x="13456" y="4252"/>
                  <a:pt x="13684" y="3617"/>
                </a:cubicBezTo>
                <a:cubicBezTo>
                  <a:pt x="13982" y="2776"/>
                  <a:pt x="14280" y="1921"/>
                  <a:pt x="14578" y="1079"/>
                </a:cubicBezTo>
                <a:close/>
                <a:moveTo>
                  <a:pt x="19172" y="13079"/>
                </a:moveTo>
                <a:cubicBezTo>
                  <a:pt x="18681" y="12941"/>
                  <a:pt x="18243" y="12679"/>
                  <a:pt x="17822" y="12307"/>
                </a:cubicBezTo>
                <a:cubicBezTo>
                  <a:pt x="17655" y="12155"/>
                  <a:pt x="17462" y="12183"/>
                  <a:pt x="17305" y="12417"/>
                </a:cubicBezTo>
                <a:cubicBezTo>
                  <a:pt x="17182" y="12597"/>
                  <a:pt x="17173" y="12845"/>
                  <a:pt x="17217" y="13079"/>
                </a:cubicBezTo>
                <a:cubicBezTo>
                  <a:pt x="17278" y="13397"/>
                  <a:pt x="17454" y="13548"/>
                  <a:pt x="17646" y="13548"/>
                </a:cubicBezTo>
                <a:cubicBezTo>
                  <a:pt x="18172" y="13548"/>
                  <a:pt x="18672" y="13314"/>
                  <a:pt x="19172" y="1307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3" name="Shape">
            <a:extLst>
              <a:ext uri="{FF2B5EF4-FFF2-40B4-BE49-F238E27FC236}">
                <a16:creationId xmlns:a16="http://schemas.microsoft.com/office/drawing/2014/main" id="{C5942CA5-2365-3C44-B0CD-9987F78C3DFB}"/>
              </a:ext>
            </a:extLst>
          </p:cNvPr>
          <p:cNvSpPr/>
          <p:nvPr/>
        </p:nvSpPr>
        <p:spPr>
          <a:xfrm>
            <a:off x="947097" y="1"/>
            <a:ext cx="2438773" cy="30369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80" h="21589" extrusionOk="0">
                <a:moveTo>
                  <a:pt x="21464" y="8850"/>
                </a:moveTo>
                <a:cubicBezTo>
                  <a:pt x="20472" y="8979"/>
                  <a:pt x="19437" y="9075"/>
                  <a:pt x="18402" y="9047"/>
                </a:cubicBezTo>
                <a:cubicBezTo>
                  <a:pt x="17417" y="9020"/>
                  <a:pt x="16340" y="9184"/>
                  <a:pt x="15195" y="9361"/>
                </a:cubicBezTo>
                <a:cubicBezTo>
                  <a:pt x="14100" y="9531"/>
                  <a:pt x="12989" y="9613"/>
                  <a:pt x="11852" y="9647"/>
                </a:cubicBezTo>
                <a:cubicBezTo>
                  <a:pt x="11648" y="9654"/>
                  <a:pt x="11504" y="9552"/>
                  <a:pt x="11487" y="9409"/>
                </a:cubicBezTo>
                <a:cubicBezTo>
                  <a:pt x="11479" y="9293"/>
                  <a:pt x="11428" y="9177"/>
                  <a:pt x="11402" y="9068"/>
                </a:cubicBezTo>
                <a:cubicBezTo>
                  <a:pt x="11377" y="8959"/>
                  <a:pt x="11445" y="8911"/>
                  <a:pt x="11597" y="8918"/>
                </a:cubicBezTo>
                <a:cubicBezTo>
                  <a:pt x="12963" y="9034"/>
                  <a:pt x="14338" y="8952"/>
                  <a:pt x="15627" y="8932"/>
                </a:cubicBezTo>
                <a:cubicBezTo>
                  <a:pt x="16357" y="8918"/>
                  <a:pt x="17078" y="8898"/>
                  <a:pt x="17808" y="8741"/>
                </a:cubicBezTo>
                <a:cubicBezTo>
                  <a:pt x="18987" y="8502"/>
                  <a:pt x="20047" y="8380"/>
                  <a:pt x="21066" y="8236"/>
                </a:cubicBezTo>
                <a:cubicBezTo>
                  <a:pt x="21176" y="8223"/>
                  <a:pt x="21176" y="8223"/>
                  <a:pt x="21345" y="8127"/>
                </a:cubicBezTo>
                <a:cubicBezTo>
                  <a:pt x="21133" y="8114"/>
                  <a:pt x="20964" y="8093"/>
                  <a:pt x="20777" y="8086"/>
                </a:cubicBezTo>
                <a:cubicBezTo>
                  <a:pt x="19852" y="8066"/>
                  <a:pt x="18877" y="8059"/>
                  <a:pt x="17867" y="8018"/>
                </a:cubicBezTo>
                <a:cubicBezTo>
                  <a:pt x="16747" y="7971"/>
                  <a:pt x="15534" y="8039"/>
                  <a:pt x="14177" y="8264"/>
                </a:cubicBezTo>
                <a:cubicBezTo>
                  <a:pt x="13286" y="8407"/>
                  <a:pt x="12386" y="8475"/>
                  <a:pt x="11470" y="8516"/>
                </a:cubicBezTo>
                <a:cubicBezTo>
                  <a:pt x="11343" y="8523"/>
                  <a:pt x="11267" y="8502"/>
                  <a:pt x="11241" y="8414"/>
                </a:cubicBezTo>
                <a:cubicBezTo>
                  <a:pt x="11173" y="8161"/>
                  <a:pt x="11097" y="7916"/>
                  <a:pt x="11029" y="7671"/>
                </a:cubicBezTo>
                <a:cubicBezTo>
                  <a:pt x="11004" y="7589"/>
                  <a:pt x="11037" y="7555"/>
                  <a:pt x="11165" y="7582"/>
                </a:cubicBezTo>
                <a:cubicBezTo>
                  <a:pt x="11852" y="7732"/>
                  <a:pt x="12548" y="7841"/>
                  <a:pt x="13260" y="7875"/>
                </a:cubicBezTo>
                <a:cubicBezTo>
                  <a:pt x="13854" y="7902"/>
                  <a:pt x="14465" y="7868"/>
                  <a:pt x="15093" y="7677"/>
                </a:cubicBezTo>
                <a:cubicBezTo>
                  <a:pt x="17146" y="7071"/>
                  <a:pt x="19072" y="6171"/>
                  <a:pt x="20811" y="5019"/>
                </a:cubicBezTo>
                <a:cubicBezTo>
                  <a:pt x="20862" y="4985"/>
                  <a:pt x="20913" y="4965"/>
                  <a:pt x="20972" y="4883"/>
                </a:cubicBezTo>
                <a:cubicBezTo>
                  <a:pt x="20887" y="4883"/>
                  <a:pt x="20811" y="4944"/>
                  <a:pt x="20735" y="4992"/>
                </a:cubicBezTo>
                <a:cubicBezTo>
                  <a:pt x="19674" y="5612"/>
                  <a:pt x="18554" y="6151"/>
                  <a:pt x="17392" y="6546"/>
                </a:cubicBezTo>
                <a:cubicBezTo>
                  <a:pt x="16841" y="6737"/>
                  <a:pt x="16298" y="6812"/>
                  <a:pt x="15738" y="6894"/>
                </a:cubicBezTo>
                <a:cubicBezTo>
                  <a:pt x="14796" y="7030"/>
                  <a:pt x="13854" y="7064"/>
                  <a:pt x="12853" y="7194"/>
                </a:cubicBezTo>
                <a:cubicBezTo>
                  <a:pt x="12327" y="7262"/>
                  <a:pt x="11793" y="7296"/>
                  <a:pt x="11258" y="7337"/>
                </a:cubicBezTo>
                <a:cubicBezTo>
                  <a:pt x="11021" y="7350"/>
                  <a:pt x="10893" y="7296"/>
                  <a:pt x="10868" y="7125"/>
                </a:cubicBezTo>
                <a:cubicBezTo>
                  <a:pt x="10851" y="6989"/>
                  <a:pt x="10800" y="6860"/>
                  <a:pt x="10758" y="6723"/>
                </a:cubicBezTo>
                <a:cubicBezTo>
                  <a:pt x="10732" y="6628"/>
                  <a:pt x="10749" y="6580"/>
                  <a:pt x="10919" y="6594"/>
                </a:cubicBezTo>
                <a:cubicBezTo>
                  <a:pt x="11309" y="6628"/>
                  <a:pt x="11699" y="6662"/>
                  <a:pt x="12098" y="6669"/>
                </a:cubicBezTo>
                <a:cubicBezTo>
                  <a:pt x="13566" y="6710"/>
                  <a:pt x="15000" y="6716"/>
                  <a:pt x="16442" y="6273"/>
                </a:cubicBezTo>
                <a:cubicBezTo>
                  <a:pt x="17087" y="6076"/>
                  <a:pt x="17723" y="5789"/>
                  <a:pt x="18342" y="5524"/>
                </a:cubicBezTo>
                <a:cubicBezTo>
                  <a:pt x="19182" y="5169"/>
                  <a:pt x="19954" y="4937"/>
                  <a:pt x="20718" y="4672"/>
                </a:cubicBezTo>
                <a:cubicBezTo>
                  <a:pt x="20786" y="4644"/>
                  <a:pt x="20853" y="4617"/>
                  <a:pt x="20930" y="4590"/>
                </a:cubicBezTo>
                <a:cubicBezTo>
                  <a:pt x="20938" y="4583"/>
                  <a:pt x="20947" y="4569"/>
                  <a:pt x="20998" y="4515"/>
                </a:cubicBezTo>
                <a:cubicBezTo>
                  <a:pt x="20760" y="4590"/>
                  <a:pt x="20548" y="4651"/>
                  <a:pt x="20336" y="4713"/>
                </a:cubicBezTo>
                <a:cubicBezTo>
                  <a:pt x="18936" y="5121"/>
                  <a:pt x="17468" y="5367"/>
                  <a:pt x="15950" y="5428"/>
                </a:cubicBezTo>
                <a:cubicBezTo>
                  <a:pt x="15449" y="5449"/>
                  <a:pt x="14915" y="5571"/>
                  <a:pt x="14372" y="5680"/>
                </a:cubicBezTo>
                <a:cubicBezTo>
                  <a:pt x="13345" y="5892"/>
                  <a:pt x="12293" y="6048"/>
                  <a:pt x="11224" y="6137"/>
                </a:cubicBezTo>
                <a:cubicBezTo>
                  <a:pt x="11063" y="6151"/>
                  <a:pt x="10902" y="6185"/>
                  <a:pt x="10741" y="6164"/>
                </a:cubicBezTo>
                <a:cubicBezTo>
                  <a:pt x="10605" y="6151"/>
                  <a:pt x="10444" y="5912"/>
                  <a:pt x="10528" y="5837"/>
                </a:cubicBezTo>
                <a:cubicBezTo>
                  <a:pt x="10596" y="5769"/>
                  <a:pt x="10707" y="5789"/>
                  <a:pt x="10791" y="5789"/>
                </a:cubicBezTo>
                <a:cubicBezTo>
                  <a:pt x="11470" y="5783"/>
                  <a:pt x="12140" y="5762"/>
                  <a:pt x="12811" y="5701"/>
                </a:cubicBezTo>
                <a:cubicBezTo>
                  <a:pt x="13803" y="5612"/>
                  <a:pt x="14787" y="5476"/>
                  <a:pt x="15746" y="5128"/>
                </a:cubicBezTo>
                <a:cubicBezTo>
                  <a:pt x="16289" y="4931"/>
                  <a:pt x="16815" y="4678"/>
                  <a:pt x="17333" y="4426"/>
                </a:cubicBezTo>
                <a:cubicBezTo>
                  <a:pt x="18079" y="4058"/>
                  <a:pt x="18809" y="3751"/>
                  <a:pt x="19521" y="3472"/>
                </a:cubicBezTo>
                <a:cubicBezTo>
                  <a:pt x="19683" y="3411"/>
                  <a:pt x="19844" y="3329"/>
                  <a:pt x="20005" y="3254"/>
                </a:cubicBezTo>
                <a:cubicBezTo>
                  <a:pt x="20005" y="3240"/>
                  <a:pt x="20014" y="3220"/>
                  <a:pt x="20014" y="3206"/>
                </a:cubicBezTo>
                <a:cubicBezTo>
                  <a:pt x="19954" y="3227"/>
                  <a:pt x="19895" y="3247"/>
                  <a:pt x="19827" y="3274"/>
                </a:cubicBezTo>
                <a:cubicBezTo>
                  <a:pt x="18427" y="3840"/>
                  <a:pt x="16934" y="4229"/>
                  <a:pt x="15398" y="4426"/>
                </a:cubicBezTo>
                <a:cubicBezTo>
                  <a:pt x="14711" y="4515"/>
                  <a:pt x="13998" y="4733"/>
                  <a:pt x="13277" y="4903"/>
                </a:cubicBezTo>
                <a:cubicBezTo>
                  <a:pt x="12403" y="5115"/>
                  <a:pt x="11513" y="5326"/>
                  <a:pt x="10605" y="5435"/>
                </a:cubicBezTo>
                <a:cubicBezTo>
                  <a:pt x="10435" y="5455"/>
                  <a:pt x="10359" y="5435"/>
                  <a:pt x="10325" y="5319"/>
                </a:cubicBezTo>
                <a:cubicBezTo>
                  <a:pt x="10274" y="5115"/>
                  <a:pt x="10223" y="4903"/>
                  <a:pt x="10138" y="4713"/>
                </a:cubicBezTo>
                <a:cubicBezTo>
                  <a:pt x="10079" y="4576"/>
                  <a:pt x="10096" y="4522"/>
                  <a:pt x="10282" y="4556"/>
                </a:cubicBezTo>
                <a:cubicBezTo>
                  <a:pt x="10817" y="4644"/>
                  <a:pt x="11360" y="4685"/>
                  <a:pt x="11903" y="4706"/>
                </a:cubicBezTo>
                <a:cubicBezTo>
                  <a:pt x="12565" y="4726"/>
                  <a:pt x="13226" y="4576"/>
                  <a:pt x="13880" y="4413"/>
                </a:cubicBezTo>
                <a:cubicBezTo>
                  <a:pt x="14431" y="4276"/>
                  <a:pt x="14966" y="4038"/>
                  <a:pt x="15500" y="3983"/>
                </a:cubicBezTo>
                <a:cubicBezTo>
                  <a:pt x="16179" y="3908"/>
                  <a:pt x="16849" y="3813"/>
                  <a:pt x="17502" y="3683"/>
                </a:cubicBezTo>
                <a:cubicBezTo>
                  <a:pt x="17842" y="3615"/>
                  <a:pt x="18172" y="3547"/>
                  <a:pt x="18512" y="3458"/>
                </a:cubicBezTo>
                <a:cubicBezTo>
                  <a:pt x="18486" y="3390"/>
                  <a:pt x="18427" y="3417"/>
                  <a:pt x="18385" y="3424"/>
                </a:cubicBezTo>
                <a:cubicBezTo>
                  <a:pt x="17451" y="3533"/>
                  <a:pt x="16501" y="3554"/>
                  <a:pt x="15509" y="3561"/>
                </a:cubicBezTo>
                <a:cubicBezTo>
                  <a:pt x="15135" y="3561"/>
                  <a:pt x="14736" y="3629"/>
                  <a:pt x="14338" y="3683"/>
                </a:cubicBezTo>
                <a:cubicBezTo>
                  <a:pt x="13133" y="3854"/>
                  <a:pt x="11886" y="4072"/>
                  <a:pt x="10622" y="4126"/>
                </a:cubicBezTo>
                <a:cubicBezTo>
                  <a:pt x="9969" y="4147"/>
                  <a:pt x="9960" y="4154"/>
                  <a:pt x="9833" y="3745"/>
                </a:cubicBezTo>
                <a:cubicBezTo>
                  <a:pt x="9723" y="3417"/>
                  <a:pt x="9723" y="3424"/>
                  <a:pt x="10249" y="3458"/>
                </a:cubicBezTo>
                <a:cubicBezTo>
                  <a:pt x="11538" y="3533"/>
                  <a:pt x="12802" y="3506"/>
                  <a:pt x="14049" y="3329"/>
                </a:cubicBezTo>
                <a:cubicBezTo>
                  <a:pt x="14745" y="3227"/>
                  <a:pt x="15424" y="3002"/>
                  <a:pt x="16085" y="2736"/>
                </a:cubicBezTo>
                <a:cubicBezTo>
                  <a:pt x="17121" y="2313"/>
                  <a:pt x="18105" y="1959"/>
                  <a:pt x="19063" y="1632"/>
                </a:cubicBezTo>
                <a:cubicBezTo>
                  <a:pt x="19140" y="1604"/>
                  <a:pt x="19216" y="1584"/>
                  <a:pt x="19309" y="1509"/>
                </a:cubicBezTo>
                <a:cubicBezTo>
                  <a:pt x="19004" y="1570"/>
                  <a:pt x="18707" y="1686"/>
                  <a:pt x="18410" y="1775"/>
                </a:cubicBezTo>
                <a:cubicBezTo>
                  <a:pt x="17307" y="2095"/>
                  <a:pt x="16145" y="2327"/>
                  <a:pt x="14974" y="2409"/>
                </a:cubicBezTo>
                <a:cubicBezTo>
                  <a:pt x="14228" y="2463"/>
                  <a:pt x="13464" y="2613"/>
                  <a:pt x="12675" y="2756"/>
                </a:cubicBezTo>
                <a:cubicBezTo>
                  <a:pt x="11750" y="2920"/>
                  <a:pt x="10808" y="3043"/>
                  <a:pt x="9858" y="3118"/>
                </a:cubicBezTo>
                <a:cubicBezTo>
                  <a:pt x="9655" y="3131"/>
                  <a:pt x="9604" y="3063"/>
                  <a:pt x="9561" y="2968"/>
                </a:cubicBezTo>
                <a:cubicBezTo>
                  <a:pt x="9459" y="2702"/>
                  <a:pt x="9485" y="2688"/>
                  <a:pt x="9909" y="2600"/>
                </a:cubicBezTo>
                <a:cubicBezTo>
                  <a:pt x="10639" y="2450"/>
                  <a:pt x="11334" y="2238"/>
                  <a:pt x="11954" y="1897"/>
                </a:cubicBezTo>
                <a:cubicBezTo>
                  <a:pt x="12683" y="1502"/>
                  <a:pt x="13489" y="1189"/>
                  <a:pt x="14338" y="902"/>
                </a:cubicBezTo>
                <a:cubicBezTo>
                  <a:pt x="14889" y="718"/>
                  <a:pt x="15424" y="487"/>
                  <a:pt x="15950" y="255"/>
                </a:cubicBezTo>
                <a:cubicBezTo>
                  <a:pt x="15984" y="241"/>
                  <a:pt x="16035" y="228"/>
                  <a:pt x="16052" y="187"/>
                </a:cubicBezTo>
                <a:cubicBezTo>
                  <a:pt x="16026" y="153"/>
                  <a:pt x="15975" y="187"/>
                  <a:pt x="15933" y="200"/>
                </a:cubicBezTo>
                <a:cubicBezTo>
                  <a:pt x="15144" y="466"/>
                  <a:pt x="14338" y="684"/>
                  <a:pt x="13515" y="875"/>
                </a:cubicBezTo>
                <a:cubicBezTo>
                  <a:pt x="12997" y="991"/>
                  <a:pt x="12522" y="1202"/>
                  <a:pt x="12039" y="1379"/>
                </a:cubicBezTo>
                <a:cubicBezTo>
                  <a:pt x="11827" y="1461"/>
                  <a:pt x="11606" y="1543"/>
                  <a:pt x="11385" y="1611"/>
                </a:cubicBezTo>
                <a:cubicBezTo>
                  <a:pt x="10766" y="1809"/>
                  <a:pt x="10282" y="2116"/>
                  <a:pt x="9697" y="2327"/>
                </a:cubicBezTo>
                <a:cubicBezTo>
                  <a:pt x="9383" y="2436"/>
                  <a:pt x="9383" y="2443"/>
                  <a:pt x="9307" y="2231"/>
                </a:cubicBezTo>
                <a:cubicBezTo>
                  <a:pt x="9078" y="1611"/>
                  <a:pt x="8849" y="1005"/>
                  <a:pt x="8611" y="418"/>
                </a:cubicBezTo>
                <a:cubicBezTo>
                  <a:pt x="8543" y="248"/>
                  <a:pt x="8170" y="44"/>
                  <a:pt x="7865" y="3"/>
                </a:cubicBezTo>
                <a:cubicBezTo>
                  <a:pt x="7763" y="-11"/>
                  <a:pt x="7771" y="23"/>
                  <a:pt x="7788" y="57"/>
                </a:cubicBezTo>
                <a:cubicBezTo>
                  <a:pt x="7831" y="139"/>
                  <a:pt x="7882" y="221"/>
                  <a:pt x="7924" y="309"/>
                </a:cubicBezTo>
                <a:cubicBezTo>
                  <a:pt x="8178" y="807"/>
                  <a:pt x="8424" y="1311"/>
                  <a:pt x="8645" y="1836"/>
                </a:cubicBezTo>
                <a:cubicBezTo>
                  <a:pt x="8688" y="1938"/>
                  <a:pt x="8645" y="1972"/>
                  <a:pt x="8475" y="2007"/>
                </a:cubicBezTo>
                <a:cubicBezTo>
                  <a:pt x="7593" y="2156"/>
                  <a:pt x="6702" y="2272"/>
                  <a:pt x="5854" y="2456"/>
                </a:cubicBezTo>
                <a:cubicBezTo>
                  <a:pt x="5294" y="2572"/>
                  <a:pt x="4683" y="2538"/>
                  <a:pt x="4064" y="2450"/>
                </a:cubicBezTo>
                <a:cubicBezTo>
                  <a:pt x="3987" y="2436"/>
                  <a:pt x="3911" y="2429"/>
                  <a:pt x="3835" y="2416"/>
                </a:cubicBezTo>
                <a:cubicBezTo>
                  <a:pt x="3818" y="2456"/>
                  <a:pt x="3869" y="2463"/>
                  <a:pt x="3903" y="2477"/>
                </a:cubicBezTo>
                <a:cubicBezTo>
                  <a:pt x="4352" y="2586"/>
                  <a:pt x="4751" y="2749"/>
                  <a:pt x="5167" y="2906"/>
                </a:cubicBezTo>
                <a:cubicBezTo>
                  <a:pt x="5438" y="3009"/>
                  <a:pt x="5710" y="3049"/>
                  <a:pt x="6007" y="3036"/>
                </a:cubicBezTo>
                <a:cubicBezTo>
                  <a:pt x="6999" y="2988"/>
                  <a:pt x="7839" y="2702"/>
                  <a:pt x="8611" y="2341"/>
                </a:cubicBezTo>
                <a:cubicBezTo>
                  <a:pt x="8764" y="2266"/>
                  <a:pt x="8823" y="2272"/>
                  <a:pt x="8874" y="2395"/>
                </a:cubicBezTo>
                <a:cubicBezTo>
                  <a:pt x="9061" y="2852"/>
                  <a:pt x="9095" y="2736"/>
                  <a:pt x="8518" y="2947"/>
                </a:cubicBezTo>
                <a:cubicBezTo>
                  <a:pt x="8017" y="3124"/>
                  <a:pt x="7466" y="3240"/>
                  <a:pt x="7025" y="3479"/>
                </a:cubicBezTo>
                <a:cubicBezTo>
                  <a:pt x="6762" y="3622"/>
                  <a:pt x="6490" y="3772"/>
                  <a:pt x="6176" y="3874"/>
                </a:cubicBezTo>
                <a:cubicBezTo>
                  <a:pt x="5540" y="4085"/>
                  <a:pt x="4836" y="4051"/>
                  <a:pt x="4106" y="3901"/>
                </a:cubicBezTo>
                <a:cubicBezTo>
                  <a:pt x="3521" y="3786"/>
                  <a:pt x="2927" y="3670"/>
                  <a:pt x="2341" y="3527"/>
                </a:cubicBezTo>
                <a:cubicBezTo>
                  <a:pt x="2299" y="3513"/>
                  <a:pt x="2248" y="3492"/>
                  <a:pt x="2197" y="3520"/>
                </a:cubicBezTo>
                <a:cubicBezTo>
                  <a:pt x="2358" y="3629"/>
                  <a:pt x="2554" y="3670"/>
                  <a:pt x="2723" y="3724"/>
                </a:cubicBezTo>
                <a:cubicBezTo>
                  <a:pt x="3555" y="3983"/>
                  <a:pt x="4395" y="4201"/>
                  <a:pt x="5243" y="4317"/>
                </a:cubicBezTo>
                <a:cubicBezTo>
                  <a:pt x="5676" y="4372"/>
                  <a:pt x="6100" y="4372"/>
                  <a:pt x="6490" y="4283"/>
                </a:cubicBezTo>
                <a:cubicBezTo>
                  <a:pt x="7016" y="4167"/>
                  <a:pt x="7534" y="4031"/>
                  <a:pt x="7949" y="3779"/>
                </a:cubicBezTo>
                <a:cubicBezTo>
                  <a:pt x="8280" y="3581"/>
                  <a:pt x="8620" y="3397"/>
                  <a:pt x="8951" y="3199"/>
                </a:cubicBezTo>
                <a:cubicBezTo>
                  <a:pt x="9103" y="3111"/>
                  <a:pt x="9154" y="3124"/>
                  <a:pt x="9214" y="3274"/>
                </a:cubicBezTo>
                <a:cubicBezTo>
                  <a:pt x="9222" y="3302"/>
                  <a:pt x="9239" y="3336"/>
                  <a:pt x="9256" y="3363"/>
                </a:cubicBezTo>
                <a:cubicBezTo>
                  <a:pt x="9324" y="3479"/>
                  <a:pt x="9239" y="3554"/>
                  <a:pt x="9061" y="3615"/>
                </a:cubicBezTo>
                <a:cubicBezTo>
                  <a:pt x="7551" y="4174"/>
                  <a:pt x="6041" y="4692"/>
                  <a:pt x="4463" y="5094"/>
                </a:cubicBezTo>
                <a:cubicBezTo>
                  <a:pt x="3945" y="5224"/>
                  <a:pt x="3487" y="5428"/>
                  <a:pt x="2995" y="5585"/>
                </a:cubicBezTo>
                <a:cubicBezTo>
                  <a:pt x="2316" y="5803"/>
                  <a:pt x="1553" y="5892"/>
                  <a:pt x="814" y="5987"/>
                </a:cubicBezTo>
                <a:cubicBezTo>
                  <a:pt x="704" y="6001"/>
                  <a:pt x="585" y="5994"/>
                  <a:pt x="484" y="6062"/>
                </a:cubicBezTo>
                <a:cubicBezTo>
                  <a:pt x="696" y="6117"/>
                  <a:pt x="882" y="6110"/>
                  <a:pt x="1060" y="6103"/>
                </a:cubicBezTo>
                <a:cubicBezTo>
                  <a:pt x="2138" y="6069"/>
                  <a:pt x="3215" y="6001"/>
                  <a:pt x="4259" y="5830"/>
                </a:cubicBezTo>
                <a:cubicBezTo>
                  <a:pt x="5413" y="5646"/>
                  <a:pt x="6533" y="5374"/>
                  <a:pt x="7585" y="4992"/>
                </a:cubicBezTo>
                <a:cubicBezTo>
                  <a:pt x="8297" y="4733"/>
                  <a:pt x="8789" y="4338"/>
                  <a:pt x="9281" y="3942"/>
                </a:cubicBezTo>
                <a:cubicBezTo>
                  <a:pt x="9315" y="3915"/>
                  <a:pt x="9332" y="3867"/>
                  <a:pt x="9426" y="3861"/>
                </a:cubicBezTo>
                <a:cubicBezTo>
                  <a:pt x="9519" y="4038"/>
                  <a:pt x="9570" y="4235"/>
                  <a:pt x="9621" y="4426"/>
                </a:cubicBezTo>
                <a:cubicBezTo>
                  <a:pt x="9646" y="4508"/>
                  <a:pt x="9536" y="4542"/>
                  <a:pt x="9451" y="4576"/>
                </a:cubicBezTo>
                <a:cubicBezTo>
                  <a:pt x="8823" y="4842"/>
                  <a:pt x="8179" y="5081"/>
                  <a:pt x="7525" y="5306"/>
                </a:cubicBezTo>
                <a:cubicBezTo>
                  <a:pt x="6270" y="5742"/>
                  <a:pt x="5124" y="6239"/>
                  <a:pt x="4081" y="6873"/>
                </a:cubicBezTo>
                <a:cubicBezTo>
                  <a:pt x="3444" y="7262"/>
                  <a:pt x="2723" y="7582"/>
                  <a:pt x="1977" y="7868"/>
                </a:cubicBezTo>
                <a:cubicBezTo>
                  <a:pt x="1298" y="8127"/>
                  <a:pt x="670" y="8448"/>
                  <a:pt x="0" y="8727"/>
                </a:cubicBezTo>
                <a:cubicBezTo>
                  <a:pt x="68" y="8802"/>
                  <a:pt x="110" y="8768"/>
                  <a:pt x="153" y="8761"/>
                </a:cubicBezTo>
                <a:cubicBezTo>
                  <a:pt x="1001" y="8529"/>
                  <a:pt x="1824" y="8270"/>
                  <a:pt x="2647" y="8005"/>
                </a:cubicBezTo>
                <a:cubicBezTo>
                  <a:pt x="3453" y="7746"/>
                  <a:pt x="4242" y="7473"/>
                  <a:pt x="5082" y="7262"/>
                </a:cubicBezTo>
                <a:cubicBezTo>
                  <a:pt x="6202" y="6982"/>
                  <a:pt x="7186" y="6539"/>
                  <a:pt x="8068" y="5987"/>
                </a:cubicBezTo>
                <a:cubicBezTo>
                  <a:pt x="8577" y="5674"/>
                  <a:pt x="9112" y="5374"/>
                  <a:pt x="9612" y="5053"/>
                </a:cubicBezTo>
                <a:cubicBezTo>
                  <a:pt x="9740" y="4972"/>
                  <a:pt x="9816" y="4965"/>
                  <a:pt x="9867" y="5087"/>
                </a:cubicBezTo>
                <a:cubicBezTo>
                  <a:pt x="9969" y="5319"/>
                  <a:pt x="9935" y="5360"/>
                  <a:pt x="9604" y="5530"/>
                </a:cubicBezTo>
                <a:cubicBezTo>
                  <a:pt x="8221" y="6239"/>
                  <a:pt x="6770" y="6853"/>
                  <a:pt x="5532" y="7677"/>
                </a:cubicBezTo>
                <a:cubicBezTo>
                  <a:pt x="5133" y="7943"/>
                  <a:pt x="4793" y="8257"/>
                  <a:pt x="4369" y="8516"/>
                </a:cubicBezTo>
                <a:cubicBezTo>
                  <a:pt x="3657" y="8945"/>
                  <a:pt x="2910" y="9347"/>
                  <a:pt x="1960" y="9518"/>
                </a:cubicBezTo>
                <a:cubicBezTo>
                  <a:pt x="1578" y="9586"/>
                  <a:pt x="1222" y="9695"/>
                  <a:pt x="831" y="9831"/>
                </a:cubicBezTo>
                <a:cubicBezTo>
                  <a:pt x="1001" y="9879"/>
                  <a:pt x="1086" y="9838"/>
                  <a:pt x="1179" y="9825"/>
                </a:cubicBezTo>
                <a:cubicBezTo>
                  <a:pt x="2528" y="9586"/>
                  <a:pt x="3860" y="9293"/>
                  <a:pt x="5141" y="8911"/>
                </a:cubicBezTo>
                <a:cubicBezTo>
                  <a:pt x="5939" y="8673"/>
                  <a:pt x="6609" y="8291"/>
                  <a:pt x="7305" y="7943"/>
                </a:cubicBezTo>
                <a:cubicBezTo>
                  <a:pt x="8213" y="7487"/>
                  <a:pt x="8993" y="6928"/>
                  <a:pt x="9604" y="6287"/>
                </a:cubicBezTo>
                <a:cubicBezTo>
                  <a:pt x="9706" y="6178"/>
                  <a:pt x="9833" y="6083"/>
                  <a:pt x="9952" y="5980"/>
                </a:cubicBezTo>
                <a:cubicBezTo>
                  <a:pt x="9986" y="5946"/>
                  <a:pt x="10020" y="5912"/>
                  <a:pt x="10079" y="5912"/>
                </a:cubicBezTo>
                <a:cubicBezTo>
                  <a:pt x="10147" y="5912"/>
                  <a:pt x="10138" y="5960"/>
                  <a:pt x="10155" y="5994"/>
                </a:cubicBezTo>
                <a:cubicBezTo>
                  <a:pt x="10155" y="6001"/>
                  <a:pt x="10155" y="6008"/>
                  <a:pt x="10155" y="6008"/>
                </a:cubicBezTo>
                <a:cubicBezTo>
                  <a:pt x="10376" y="6342"/>
                  <a:pt x="10266" y="6614"/>
                  <a:pt x="9757" y="6880"/>
                </a:cubicBezTo>
                <a:cubicBezTo>
                  <a:pt x="9137" y="7200"/>
                  <a:pt x="8560" y="7568"/>
                  <a:pt x="7950" y="7916"/>
                </a:cubicBezTo>
                <a:cubicBezTo>
                  <a:pt x="7084" y="8407"/>
                  <a:pt x="6338" y="8979"/>
                  <a:pt x="5744" y="9654"/>
                </a:cubicBezTo>
                <a:cubicBezTo>
                  <a:pt x="5319" y="10138"/>
                  <a:pt x="4768" y="10554"/>
                  <a:pt x="4157" y="10929"/>
                </a:cubicBezTo>
                <a:cubicBezTo>
                  <a:pt x="3445" y="11372"/>
                  <a:pt x="2681" y="11788"/>
                  <a:pt x="1892" y="12176"/>
                </a:cubicBezTo>
                <a:cubicBezTo>
                  <a:pt x="1816" y="12210"/>
                  <a:pt x="1722" y="12237"/>
                  <a:pt x="1680" y="12381"/>
                </a:cubicBezTo>
                <a:cubicBezTo>
                  <a:pt x="3631" y="11549"/>
                  <a:pt x="5498" y="10724"/>
                  <a:pt x="7254" y="9750"/>
                </a:cubicBezTo>
                <a:cubicBezTo>
                  <a:pt x="5718" y="10936"/>
                  <a:pt x="4089" y="12087"/>
                  <a:pt x="2062" y="12899"/>
                </a:cubicBezTo>
                <a:cubicBezTo>
                  <a:pt x="2537" y="12851"/>
                  <a:pt x="2944" y="12687"/>
                  <a:pt x="3368" y="12558"/>
                </a:cubicBezTo>
                <a:cubicBezTo>
                  <a:pt x="4123" y="12326"/>
                  <a:pt x="4853" y="12047"/>
                  <a:pt x="5574" y="11767"/>
                </a:cubicBezTo>
                <a:cubicBezTo>
                  <a:pt x="6541" y="11392"/>
                  <a:pt x="7415" y="10922"/>
                  <a:pt x="8145" y="10336"/>
                </a:cubicBezTo>
                <a:cubicBezTo>
                  <a:pt x="8968" y="9675"/>
                  <a:pt x="9765" y="9013"/>
                  <a:pt x="10529" y="8339"/>
                </a:cubicBezTo>
                <a:cubicBezTo>
                  <a:pt x="10563" y="8305"/>
                  <a:pt x="10613" y="8277"/>
                  <a:pt x="10647" y="8243"/>
                </a:cubicBezTo>
                <a:cubicBezTo>
                  <a:pt x="10715" y="8189"/>
                  <a:pt x="10775" y="8175"/>
                  <a:pt x="10800" y="8243"/>
                </a:cubicBezTo>
                <a:cubicBezTo>
                  <a:pt x="10868" y="8523"/>
                  <a:pt x="10936" y="8802"/>
                  <a:pt x="10995" y="9088"/>
                </a:cubicBezTo>
                <a:cubicBezTo>
                  <a:pt x="11012" y="9177"/>
                  <a:pt x="10885" y="9218"/>
                  <a:pt x="10800" y="9266"/>
                </a:cubicBezTo>
                <a:cubicBezTo>
                  <a:pt x="10673" y="9341"/>
                  <a:pt x="10537" y="9409"/>
                  <a:pt x="10401" y="9470"/>
                </a:cubicBezTo>
                <a:cubicBezTo>
                  <a:pt x="9341" y="9927"/>
                  <a:pt x="8340" y="10377"/>
                  <a:pt x="7610" y="11133"/>
                </a:cubicBezTo>
                <a:cubicBezTo>
                  <a:pt x="7228" y="11529"/>
                  <a:pt x="6660" y="11794"/>
                  <a:pt x="6083" y="11992"/>
                </a:cubicBezTo>
                <a:cubicBezTo>
                  <a:pt x="4853" y="12408"/>
                  <a:pt x="4004" y="13055"/>
                  <a:pt x="3300" y="13901"/>
                </a:cubicBezTo>
                <a:cubicBezTo>
                  <a:pt x="3114" y="14119"/>
                  <a:pt x="2961" y="14350"/>
                  <a:pt x="2817" y="14589"/>
                </a:cubicBezTo>
                <a:cubicBezTo>
                  <a:pt x="2774" y="14657"/>
                  <a:pt x="2647" y="14753"/>
                  <a:pt x="2757" y="14800"/>
                </a:cubicBezTo>
                <a:cubicBezTo>
                  <a:pt x="2868" y="14848"/>
                  <a:pt x="2918" y="14725"/>
                  <a:pt x="2978" y="14664"/>
                </a:cubicBezTo>
                <a:cubicBezTo>
                  <a:pt x="3360" y="14289"/>
                  <a:pt x="3724" y="13907"/>
                  <a:pt x="4149" y="13567"/>
                </a:cubicBezTo>
                <a:cubicBezTo>
                  <a:pt x="4742" y="13089"/>
                  <a:pt x="5421" y="12728"/>
                  <a:pt x="6210" y="12435"/>
                </a:cubicBezTo>
                <a:cubicBezTo>
                  <a:pt x="7093" y="12115"/>
                  <a:pt x="7975" y="11781"/>
                  <a:pt x="8730" y="11310"/>
                </a:cubicBezTo>
                <a:cubicBezTo>
                  <a:pt x="9392" y="10901"/>
                  <a:pt x="9994" y="10452"/>
                  <a:pt x="10554" y="9974"/>
                </a:cubicBezTo>
                <a:cubicBezTo>
                  <a:pt x="10681" y="9865"/>
                  <a:pt x="10817" y="9763"/>
                  <a:pt x="10944" y="9661"/>
                </a:cubicBezTo>
                <a:cubicBezTo>
                  <a:pt x="11055" y="9572"/>
                  <a:pt x="11122" y="9559"/>
                  <a:pt x="11139" y="9681"/>
                </a:cubicBezTo>
                <a:cubicBezTo>
                  <a:pt x="11156" y="9797"/>
                  <a:pt x="11190" y="9913"/>
                  <a:pt x="11216" y="10029"/>
                </a:cubicBezTo>
                <a:cubicBezTo>
                  <a:pt x="11241" y="10138"/>
                  <a:pt x="11182" y="10220"/>
                  <a:pt x="11046" y="10315"/>
                </a:cubicBezTo>
                <a:cubicBezTo>
                  <a:pt x="10189" y="10901"/>
                  <a:pt x="9281" y="11433"/>
                  <a:pt x="8424" y="12019"/>
                </a:cubicBezTo>
                <a:cubicBezTo>
                  <a:pt x="7712" y="12503"/>
                  <a:pt x="7093" y="13049"/>
                  <a:pt x="6600" y="13676"/>
                </a:cubicBezTo>
                <a:cubicBezTo>
                  <a:pt x="6270" y="14085"/>
                  <a:pt x="5794" y="14398"/>
                  <a:pt x="5328" y="14718"/>
                </a:cubicBezTo>
                <a:cubicBezTo>
                  <a:pt x="4581" y="15243"/>
                  <a:pt x="3750" y="15714"/>
                  <a:pt x="2901" y="16177"/>
                </a:cubicBezTo>
                <a:cubicBezTo>
                  <a:pt x="2868" y="16198"/>
                  <a:pt x="2834" y="16218"/>
                  <a:pt x="2766" y="16266"/>
                </a:cubicBezTo>
                <a:cubicBezTo>
                  <a:pt x="2927" y="16293"/>
                  <a:pt x="3003" y="16225"/>
                  <a:pt x="3088" y="16184"/>
                </a:cubicBezTo>
                <a:cubicBezTo>
                  <a:pt x="4395" y="15598"/>
                  <a:pt x="5599" y="14923"/>
                  <a:pt x="6838" y="14296"/>
                </a:cubicBezTo>
                <a:cubicBezTo>
                  <a:pt x="7797" y="13812"/>
                  <a:pt x="8552" y="13171"/>
                  <a:pt x="9298" y="12551"/>
                </a:cubicBezTo>
                <a:cubicBezTo>
                  <a:pt x="9926" y="12026"/>
                  <a:pt x="10528" y="11494"/>
                  <a:pt x="11114" y="10956"/>
                </a:cubicBezTo>
                <a:cubicBezTo>
                  <a:pt x="11165" y="10908"/>
                  <a:pt x="11207" y="10847"/>
                  <a:pt x="11292" y="10847"/>
                </a:cubicBezTo>
                <a:cubicBezTo>
                  <a:pt x="11402" y="10847"/>
                  <a:pt x="11360" y="10936"/>
                  <a:pt x="11377" y="10983"/>
                </a:cubicBezTo>
                <a:cubicBezTo>
                  <a:pt x="11513" y="11297"/>
                  <a:pt x="11368" y="11549"/>
                  <a:pt x="10936" y="11828"/>
                </a:cubicBezTo>
                <a:cubicBezTo>
                  <a:pt x="10155" y="12340"/>
                  <a:pt x="9349" y="12830"/>
                  <a:pt x="8603" y="13382"/>
                </a:cubicBezTo>
                <a:cubicBezTo>
                  <a:pt x="7958" y="13860"/>
                  <a:pt x="7372" y="14371"/>
                  <a:pt x="6906" y="14950"/>
                </a:cubicBezTo>
                <a:cubicBezTo>
                  <a:pt x="6677" y="15236"/>
                  <a:pt x="6388" y="15502"/>
                  <a:pt x="6066" y="15748"/>
                </a:cubicBezTo>
                <a:cubicBezTo>
                  <a:pt x="5175" y="16416"/>
                  <a:pt x="4479" y="17193"/>
                  <a:pt x="3673" y="17942"/>
                </a:cubicBezTo>
                <a:cubicBezTo>
                  <a:pt x="3538" y="18072"/>
                  <a:pt x="3334" y="18174"/>
                  <a:pt x="3258" y="18345"/>
                </a:cubicBezTo>
                <a:cubicBezTo>
                  <a:pt x="3368" y="18358"/>
                  <a:pt x="3419" y="18290"/>
                  <a:pt x="3470" y="18256"/>
                </a:cubicBezTo>
                <a:cubicBezTo>
                  <a:pt x="4267" y="17690"/>
                  <a:pt x="5056" y="17124"/>
                  <a:pt x="5769" y="16525"/>
                </a:cubicBezTo>
                <a:cubicBezTo>
                  <a:pt x="6448" y="15959"/>
                  <a:pt x="7228" y="15516"/>
                  <a:pt x="8009" y="15073"/>
                </a:cubicBezTo>
                <a:cubicBezTo>
                  <a:pt x="8416" y="14841"/>
                  <a:pt x="8738" y="14548"/>
                  <a:pt x="9061" y="14262"/>
                </a:cubicBezTo>
                <a:cubicBezTo>
                  <a:pt x="9867" y="13553"/>
                  <a:pt x="10622" y="12830"/>
                  <a:pt x="11351" y="12108"/>
                </a:cubicBezTo>
                <a:cubicBezTo>
                  <a:pt x="11394" y="12067"/>
                  <a:pt x="11419" y="12019"/>
                  <a:pt x="11487" y="12012"/>
                </a:cubicBezTo>
                <a:cubicBezTo>
                  <a:pt x="11564" y="12012"/>
                  <a:pt x="11538" y="12074"/>
                  <a:pt x="11538" y="12108"/>
                </a:cubicBezTo>
                <a:cubicBezTo>
                  <a:pt x="11564" y="12271"/>
                  <a:pt x="11564" y="12442"/>
                  <a:pt x="11606" y="12605"/>
                </a:cubicBezTo>
                <a:cubicBezTo>
                  <a:pt x="11640" y="12755"/>
                  <a:pt x="11580" y="12878"/>
                  <a:pt x="11411" y="13014"/>
                </a:cubicBezTo>
                <a:cubicBezTo>
                  <a:pt x="9604" y="14459"/>
                  <a:pt x="7856" y="15952"/>
                  <a:pt x="5939" y="17431"/>
                </a:cubicBezTo>
                <a:cubicBezTo>
                  <a:pt x="5396" y="17847"/>
                  <a:pt x="4827" y="18242"/>
                  <a:pt x="4250" y="18644"/>
                </a:cubicBezTo>
                <a:cubicBezTo>
                  <a:pt x="4174" y="18699"/>
                  <a:pt x="4098" y="18760"/>
                  <a:pt x="4013" y="18829"/>
                </a:cubicBezTo>
                <a:cubicBezTo>
                  <a:pt x="4132" y="18876"/>
                  <a:pt x="4200" y="18815"/>
                  <a:pt x="4267" y="18781"/>
                </a:cubicBezTo>
                <a:cubicBezTo>
                  <a:pt x="5582" y="18092"/>
                  <a:pt x="6846" y="17370"/>
                  <a:pt x="8043" y="16600"/>
                </a:cubicBezTo>
                <a:cubicBezTo>
                  <a:pt x="9086" y="15925"/>
                  <a:pt x="9884" y="15100"/>
                  <a:pt x="10639" y="14282"/>
                </a:cubicBezTo>
                <a:cubicBezTo>
                  <a:pt x="10919" y="13975"/>
                  <a:pt x="11207" y="13669"/>
                  <a:pt x="11479" y="13362"/>
                </a:cubicBezTo>
                <a:cubicBezTo>
                  <a:pt x="11513" y="13321"/>
                  <a:pt x="11538" y="13260"/>
                  <a:pt x="11614" y="13267"/>
                </a:cubicBezTo>
                <a:cubicBezTo>
                  <a:pt x="11682" y="13273"/>
                  <a:pt x="11665" y="13328"/>
                  <a:pt x="11674" y="13369"/>
                </a:cubicBezTo>
                <a:cubicBezTo>
                  <a:pt x="11674" y="13382"/>
                  <a:pt x="11674" y="13396"/>
                  <a:pt x="11674" y="13403"/>
                </a:cubicBezTo>
                <a:cubicBezTo>
                  <a:pt x="11742" y="14030"/>
                  <a:pt x="11750" y="14037"/>
                  <a:pt x="11055" y="14582"/>
                </a:cubicBezTo>
                <a:cubicBezTo>
                  <a:pt x="9731" y="15611"/>
                  <a:pt x="8408" y="16641"/>
                  <a:pt x="7050" y="17697"/>
                </a:cubicBezTo>
                <a:cubicBezTo>
                  <a:pt x="6219" y="18345"/>
                  <a:pt x="5319" y="18958"/>
                  <a:pt x="4403" y="19565"/>
                </a:cubicBezTo>
                <a:cubicBezTo>
                  <a:pt x="4301" y="19633"/>
                  <a:pt x="4183" y="19694"/>
                  <a:pt x="4157" y="19830"/>
                </a:cubicBezTo>
                <a:cubicBezTo>
                  <a:pt x="4488" y="19667"/>
                  <a:pt x="4810" y="19510"/>
                  <a:pt x="5133" y="19340"/>
                </a:cubicBezTo>
                <a:cubicBezTo>
                  <a:pt x="6185" y="18788"/>
                  <a:pt x="7203" y="18215"/>
                  <a:pt x="8170" y="17595"/>
                </a:cubicBezTo>
                <a:cubicBezTo>
                  <a:pt x="9035" y="17036"/>
                  <a:pt x="9748" y="16375"/>
                  <a:pt x="10418" y="15707"/>
                </a:cubicBezTo>
                <a:cubicBezTo>
                  <a:pt x="10800" y="15325"/>
                  <a:pt x="11173" y="14943"/>
                  <a:pt x="11538" y="14562"/>
                </a:cubicBezTo>
                <a:cubicBezTo>
                  <a:pt x="11581" y="14521"/>
                  <a:pt x="11623" y="14473"/>
                  <a:pt x="11682" y="14466"/>
                </a:cubicBezTo>
                <a:cubicBezTo>
                  <a:pt x="11767" y="14466"/>
                  <a:pt x="11767" y="14521"/>
                  <a:pt x="11776" y="14568"/>
                </a:cubicBezTo>
                <a:cubicBezTo>
                  <a:pt x="11776" y="14780"/>
                  <a:pt x="11784" y="14991"/>
                  <a:pt x="11776" y="15202"/>
                </a:cubicBezTo>
                <a:cubicBezTo>
                  <a:pt x="11776" y="15284"/>
                  <a:pt x="11699" y="15346"/>
                  <a:pt x="11615" y="15400"/>
                </a:cubicBezTo>
                <a:cubicBezTo>
                  <a:pt x="10537" y="16163"/>
                  <a:pt x="9409" y="16893"/>
                  <a:pt x="8289" y="17649"/>
                </a:cubicBezTo>
                <a:cubicBezTo>
                  <a:pt x="7406" y="18242"/>
                  <a:pt x="6499" y="18835"/>
                  <a:pt x="5557" y="19401"/>
                </a:cubicBezTo>
                <a:cubicBezTo>
                  <a:pt x="5235" y="19592"/>
                  <a:pt x="4904" y="19783"/>
                  <a:pt x="4573" y="19967"/>
                </a:cubicBezTo>
                <a:cubicBezTo>
                  <a:pt x="4479" y="20014"/>
                  <a:pt x="4378" y="20055"/>
                  <a:pt x="4310" y="20158"/>
                </a:cubicBezTo>
                <a:cubicBezTo>
                  <a:pt x="4539" y="20151"/>
                  <a:pt x="4692" y="20035"/>
                  <a:pt x="4861" y="19967"/>
                </a:cubicBezTo>
                <a:cubicBezTo>
                  <a:pt x="6083" y="19449"/>
                  <a:pt x="7271" y="18890"/>
                  <a:pt x="8399" y="18270"/>
                </a:cubicBezTo>
                <a:cubicBezTo>
                  <a:pt x="9256" y="17799"/>
                  <a:pt x="9952" y="17186"/>
                  <a:pt x="10647" y="16593"/>
                </a:cubicBezTo>
                <a:cubicBezTo>
                  <a:pt x="10961" y="16320"/>
                  <a:pt x="11275" y="16048"/>
                  <a:pt x="11581" y="15775"/>
                </a:cubicBezTo>
                <a:cubicBezTo>
                  <a:pt x="11631" y="15727"/>
                  <a:pt x="11691" y="15673"/>
                  <a:pt x="11767" y="15686"/>
                </a:cubicBezTo>
                <a:cubicBezTo>
                  <a:pt x="11827" y="15693"/>
                  <a:pt x="11810" y="15754"/>
                  <a:pt x="11818" y="15795"/>
                </a:cubicBezTo>
                <a:cubicBezTo>
                  <a:pt x="11852" y="16000"/>
                  <a:pt x="11750" y="16150"/>
                  <a:pt x="11470" y="16334"/>
                </a:cubicBezTo>
                <a:cubicBezTo>
                  <a:pt x="10274" y="17118"/>
                  <a:pt x="9129" y="17929"/>
                  <a:pt x="8187" y="18938"/>
                </a:cubicBezTo>
                <a:cubicBezTo>
                  <a:pt x="7873" y="19278"/>
                  <a:pt x="7406" y="19524"/>
                  <a:pt x="7025" y="19830"/>
                </a:cubicBezTo>
                <a:cubicBezTo>
                  <a:pt x="6414" y="20321"/>
                  <a:pt x="5888" y="20846"/>
                  <a:pt x="5396" y="21405"/>
                </a:cubicBezTo>
                <a:cubicBezTo>
                  <a:pt x="5353" y="21453"/>
                  <a:pt x="5277" y="21507"/>
                  <a:pt x="5336" y="21589"/>
                </a:cubicBezTo>
                <a:cubicBezTo>
                  <a:pt x="5531" y="21432"/>
                  <a:pt x="5718" y="21282"/>
                  <a:pt x="5905" y="21132"/>
                </a:cubicBezTo>
                <a:cubicBezTo>
                  <a:pt x="6236" y="20866"/>
                  <a:pt x="6558" y="20601"/>
                  <a:pt x="6872" y="20328"/>
                </a:cubicBezTo>
                <a:cubicBezTo>
                  <a:pt x="7661" y="19640"/>
                  <a:pt x="8620" y="19142"/>
                  <a:pt x="9519" y="18583"/>
                </a:cubicBezTo>
                <a:cubicBezTo>
                  <a:pt x="9977" y="18304"/>
                  <a:pt x="10384" y="17983"/>
                  <a:pt x="10732" y="17629"/>
                </a:cubicBezTo>
                <a:cubicBezTo>
                  <a:pt x="11063" y="17295"/>
                  <a:pt x="11394" y="16968"/>
                  <a:pt x="11742" y="16620"/>
                </a:cubicBezTo>
                <a:cubicBezTo>
                  <a:pt x="11844" y="16736"/>
                  <a:pt x="11835" y="16845"/>
                  <a:pt x="11682" y="16981"/>
                </a:cubicBezTo>
                <a:cubicBezTo>
                  <a:pt x="11343" y="17295"/>
                  <a:pt x="10987" y="17608"/>
                  <a:pt x="10630" y="17915"/>
                </a:cubicBezTo>
                <a:cubicBezTo>
                  <a:pt x="9841" y="18597"/>
                  <a:pt x="9095" y="19319"/>
                  <a:pt x="8306" y="20028"/>
                </a:cubicBezTo>
                <a:cubicBezTo>
                  <a:pt x="7865" y="20430"/>
                  <a:pt x="7389" y="20819"/>
                  <a:pt x="6923" y="21214"/>
                </a:cubicBezTo>
                <a:cubicBezTo>
                  <a:pt x="6838" y="21282"/>
                  <a:pt x="6753" y="21350"/>
                  <a:pt x="6762" y="21473"/>
                </a:cubicBezTo>
                <a:cubicBezTo>
                  <a:pt x="7729" y="20860"/>
                  <a:pt x="8671" y="20233"/>
                  <a:pt x="9553" y="19565"/>
                </a:cubicBezTo>
                <a:cubicBezTo>
                  <a:pt x="10444" y="18890"/>
                  <a:pt x="11012" y="18065"/>
                  <a:pt x="11716" y="17315"/>
                </a:cubicBezTo>
                <a:cubicBezTo>
                  <a:pt x="11844" y="17574"/>
                  <a:pt x="11725" y="17997"/>
                  <a:pt x="11436" y="18222"/>
                </a:cubicBezTo>
                <a:cubicBezTo>
                  <a:pt x="10333" y="19047"/>
                  <a:pt x="9409" y="19980"/>
                  <a:pt x="8365" y="20873"/>
                </a:cubicBezTo>
                <a:cubicBezTo>
                  <a:pt x="8246" y="20976"/>
                  <a:pt x="8094" y="21064"/>
                  <a:pt x="8026" y="21187"/>
                </a:cubicBezTo>
                <a:cubicBezTo>
                  <a:pt x="8077" y="21235"/>
                  <a:pt x="8136" y="21200"/>
                  <a:pt x="8187" y="21166"/>
                </a:cubicBezTo>
                <a:cubicBezTo>
                  <a:pt x="9112" y="20621"/>
                  <a:pt x="10019" y="20055"/>
                  <a:pt x="10775" y="19381"/>
                </a:cubicBezTo>
                <a:cubicBezTo>
                  <a:pt x="11063" y="19122"/>
                  <a:pt x="11284" y="18842"/>
                  <a:pt x="11504" y="18563"/>
                </a:cubicBezTo>
                <a:cubicBezTo>
                  <a:pt x="11547" y="18501"/>
                  <a:pt x="11589" y="18420"/>
                  <a:pt x="11682" y="18406"/>
                </a:cubicBezTo>
                <a:cubicBezTo>
                  <a:pt x="11793" y="18392"/>
                  <a:pt x="11827" y="18460"/>
                  <a:pt x="11852" y="18529"/>
                </a:cubicBezTo>
                <a:cubicBezTo>
                  <a:pt x="12183" y="19524"/>
                  <a:pt x="12980" y="20219"/>
                  <a:pt x="13829" y="20846"/>
                </a:cubicBezTo>
                <a:cubicBezTo>
                  <a:pt x="13871" y="20873"/>
                  <a:pt x="13897" y="20921"/>
                  <a:pt x="13990" y="20901"/>
                </a:cubicBezTo>
                <a:cubicBezTo>
                  <a:pt x="14049" y="20819"/>
                  <a:pt x="13990" y="20792"/>
                  <a:pt x="13964" y="20757"/>
                </a:cubicBezTo>
                <a:cubicBezTo>
                  <a:pt x="13515" y="20226"/>
                  <a:pt x="13142" y="19640"/>
                  <a:pt x="12870" y="18999"/>
                </a:cubicBezTo>
                <a:cubicBezTo>
                  <a:pt x="12726" y="18651"/>
                  <a:pt x="12353" y="18454"/>
                  <a:pt x="12047" y="18208"/>
                </a:cubicBezTo>
                <a:cubicBezTo>
                  <a:pt x="11920" y="18106"/>
                  <a:pt x="11835" y="17997"/>
                  <a:pt x="11911" y="17820"/>
                </a:cubicBezTo>
                <a:cubicBezTo>
                  <a:pt x="11937" y="17758"/>
                  <a:pt x="11877" y="17690"/>
                  <a:pt x="11979" y="17649"/>
                </a:cubicBezTo>
                <a:cubicBezTo>
                  <a:pt x="12064" y="17615"/>
                  <a:pt x="12115" y="17670"/>
                  <a:pt x="12166" y="17704"/>
                </a:cubicBezTo>
                <a:cubicBezTo>
                  <a:pt x="12539" y="17990"/>
                  <a:pt x="12921" y="18263"/>
                  <a:pt x="13277" y="18549"/>
                </a:cubicBezTo>
                <a:cubicBezTo>
                  <a:pt x="13795" y="18965"/>
                  <a:pt x="14380" y="19306"/>
                  <a:pt x="14966" y="19633"/>
                </a:cubicBezTo>
                <a:cubicBezTo>
                  <a:pt x="15296" y="19817"/>
                  <a:pt x="15593" y="20035"/>
                  <a:pt x="16001" y="20185"/>
                </a:cubicBezTo>
                <a:cubicBezTo>
                  <a:pt x="16009" y="19994"/>
                  <a:pt x="15856" y="19953"/>
                  <a:pt x="15772" y="19871"/>
                </a:cubicBezTo>
                <a:cubicBezTo>
                  <a:pt x="15305" y="19456"/>
                  <a:pt x="14813" y="19053"/>
                  <a:pt x="14431" y="18556"/>
                </a:cubicBezTo>
                <a:cubicBezTo>
                  <a:pt x="14185" y="18229"/>
                  <a:pt x="13744" y="18072"/>
                  <a:pt x="13337" y="17881"/>
                </a:cubicBezTo>
                <a:cubicBezTo>
                  <a:pt x="13023" y="17738"/>
                  <a:pt x="12700" y="17602"/>
                  <a:pt x="12361" y="17472"/>
                </a:cubicBezTo>
                <a:cubicBezTo>
                  <a:pt x="11988" y="17336"/>
                  <a:pt x="11937" y="17254"/>
                  <a:pt x="12124" y="16825"/>
                </a:cubicBezTo>
                <a:cubicBezTo>
                  <a:pt x="13489" y="17663"/>
                  <a:pt x="14915" y="18365"/>
                  <a:pt x="16467" y="18869"/>
                </a:cubicBezTo>
                <a:cubicBezTo>
                  <a:pt x="16450" y="18754"/>
                  <a:pt x="16382" y="18733"/>
                  <a:pt x="16323" y="18699"/>
                </a:cubicBezTo>
                <a:cubicBezTo>
                  <a:pt x="15755" y="18345"/>
                  <a:pt x="15178" y="17983"/>
                  <a:pt x="14601" y="17608"/>
                </a:cubicBezTo>
                <a:cubicBezTo>
                  <a:pt x="14253" y="17390"/>
                  <a:pt x="13778" y="17281"/>
                  <a:pt x="13354" y="17118"/>
                </a:cubicBezTo>
                <a:cubicBezTo>
                  <a:pt x="12997" y="16981"/>
                  <a:pt x="12633" y="16845"/>
                  <a:pt x="12268" y="16688"/>
                </a:cubicBezTo>
                <a:cubicBezTo>
                  <a:pt x="12098" y="16620"/>
                  <a:pt x="12022" y="16191"/>
                  <a:pt x="12140" y="16041"/>
                </a:cubicBezTo>
                <a:cubicBezTo>
                  <a:pt x="12234" y="15925"/>
                  <a:pt x="12310" y="15986"/>
                  <a:pt x="12370" y="16013"/>
                </a:cubicBezTo>
                <a:cubicBezTo>
                  <a:pt x="12785" y="16218"/>
                  <a:pt x="13193" y="16416"/>
                  <a:pt x="13600" y="16613"/>
                </a:cubicBezTo>
                <a:cubicBezTo>
                  <a:pt x="14618" y="17090"/>
                  <a:pt x="15721" y="17424"/>
                  <a:pt x="16807" y="17697"/>
                </a:cubicBezTo>
                <a:cubicBezTo>
                  <a:pt x="17053" y="17758"/>
                  <a:pt x="17282" y="17854"/>
                  <a:pt x="17553" y="17874"/>
                </a:cubicBezTo>
                <a:cubicBezTo>
                  <a:pt x="17613" y="17765"/>
                  <a:pt x="17536" y="17772"/>
                  <a:pt x="17494" y="17752"/>
                </a:cubicBezTo>
                <a:cubicBezTo>
                  <a:pt x="16959" y="17493"/>
                  <a:pt x="16374" y="17274"/>
                  <a:pt x="15899" y="16940"/>
                </a:cubicBezTo>
                <a:cubicBezTo>
                  <a:pt x="15084" y="16368"/>
                  <a:pt x="13854" y="16293"/>
                  <a:pt x="12811" y="15904"/>
                </a:cubicBezTo>
                <a:cubicBezTo>
                  <a:pt x="12650" y="15843"/>
                  <a:pt x="12480" y="15802"/>
                  <a:pt x="12302" y="15761"/>
                </a:cubicBezTo>
                <a:cubicBezTo>
                  <a:pt x="12183" y="15734"/>
                  <a:pt x="12107" y="15673"/>
                  <a:pt x="12124" y="15570"/>
                </a:cubicBezTo>
                <a:cubicBezTo>
                  <a:pt x="12157" y="15414"/>
                  <a:pt x="12081" y="15271"/>
                  <a:pt x="12200" y="15087"/>
                </a:cubicBezTo>
                <a:cubicBezTo>
                  <a:pt x="12497" y="15250"/>
                  <a:pt x="12794" y="15400"/>
                  <a:pt x="13074" y="15557"/>
                </a:cubicBezTo>
                <a:cubicBezTo>
                  <a:pt x="13566" y="15829"/>
                  <a:pt x="14109" y="16034"/>
                  <a:pt x="14686" y="16163"/>
                </a:cubicBezTo>
                <a:cubicBezTo>
                  <a:pt x="15712" y="16388"/>
                  <a:pt x="16620" y="16702"/>
                  <a:pt x="17511" y="17015"/>
                </a:cubicBezTo>
                <a:cubicBezTo>
                  <a:pt x="17613" y="17050"/>
                  <a:pt x="17714" y="17084"/>
                  <a:pt x="17816" y="17118"/>
                </a:cubicBezTo>
                <a:cubicBezTo>
                  <a:pt x="17833" y="17097"/>
                  <a:pt x="17859" y="17070"/>
                  <a:pt x="17876" y="17050"/>
                </a:cubicBezTo>
                <a:cubicBezTo>
                  <a:pt x="17655" y="16940"/>
                  <a:pt x="17443" y="16825"/>
                  <a:pt x="17214" y="16722"/>
                </a:cubicBezTo>
                <a:cubicBezTo>
                  <a:pt x="16637" y="16477"/>
                  <a:pt x="16077" y="16184"/>
                  <a:pt x="15568" y="15829"/>
                </a:cubicBezTo>
                <a:cubicBezTo>
                  <a:pt x="15110" y="15509"/>
                  <a:pt x="14507" y="15366"/>
                  <a:pt x="13897" y="15202"/>
                </a:cubicBezTo>
                <a:cubicBezTo>
                  <a:pt x="13362" y="15059"/>
                  <a:pt x="12819" y="14896"/>
                  <a:pt x="12276" y="14718"/>
                </a:cubicBezTo>
                <a:cubicBezTo>
                  <a:pt x="12208" y="14698"/>
                  <a:pt x="12140" y="14664"/>
                  <a:pt x="12140" y="14596"/>
                </a:cubicBezTo>
                <a:cubicBezTo>
                  <a:pt x="12132" y="14378"/>
                  <a:pt x="12107" y="14160"/>
                  <a:pt x="12115" y="13935"/>
                </a:cubicBezTo>
                <a:cubicBezTo>
                  <a:pt x="12124" y="13798"/>
                  <a:pt x="12242" y="13819"/>
                  <a:pt x="12319" y="13853"/>
                </a:cubicBezTo>
                <a:cubicBezTo>
                  <a:pt x="12556" y="13962"/>
                  <a:pt x="12794" y="14064"/>
                  <a:pt x="13023" y="14173"/>
                </a:cubicBezTo>
                <a:cubicBezTo>
                  <a:pt x="13880" y="14575"/>
                  <a:pt x="14855" y="14787"/>
                  <a:pt x="15873" y="14862"/>
                </a:cubicBezTo>
                <a:cubicBezTo>
                  <a:pt x="17044" y="14950"/>
                  <a:pt x="18071" y="15161"/>
                  <a:pt x="19080" y="15359"/>
                </a:cubicBezTo>
                <a:cubicBezTo>
                  <a:pt x="19148" y="15373"/>
                  <a:pt x="19199" y="15414"/>
                  <a:pt x="19301" y="15366"/>
                </a:cubicBezTo>
                <a:cubicBezTo>
                  <a:pt x="19326" y="15284"/>
                  <a:pt x="19258" y="15291"/>
                  <a:pt x="19216" y="15277"/>
                </a:cubicBezTo>
                <a:cubicBezTo>
                  <a:pt x="18571" y="15073"/>
                  <a:pt x="17926" y="14855"/>
                  <a:pt x="17282" y="14609"/>
                </a:cubicBezTo>
                <a:cubicBezTo>
                  <a:pt x="17010" y="14507"/>
                  <a:pt x="16747" y="14384"/>
                  <a:pt x="16484" y="14255"/>
                </a:cubicBezTo>
                <a:cubicBezTo>
                  <a:pt x="15924" y="13982"/>
                  <a:pt x="15220" y="13901"/>
                  <a:pt x="14499" y="13805"/>
                </a:cubicBezTo>
                <a:cubicBezTo>
                  <a:pt x="13727" y="13703"/>
                  <a:pt x="12955" y="13546"/>
                  <a:pt x="12174" y="13376"/>
                </a:cubicBezTo>
                <a:cubicBezTo>
                  <a:pt x="12090" y="13355"/>
                  <a:pt x="12073" y="13308"/>
                  <a:pt x="12064" y="13239"/>
                </a:cubicBezTo>
                <a:cubicBezTo>
                  <a:pt x="12047" y="13001"/>
                  <a:pt x="12022" y="12769"/>
                  <a:pt x="11996" y="12469"/>
                </a:cubicBezTo>
                <a:cubicBezTo>
                  <a:pt x="13269" y="12892"/>
                  <a:pt x="14482" y="13233"/>
                  <a:pt x="15763" y="13355"/>
                </a:cubicBezTo>
                <a:cubicBezTo>
                  <a:pt x="17044" y="13478"/>
                  <a:pt x="18308" y="13526"/>
                  <a:pt x="19539" y="13478"/>
                </a:cubicBezTo>
                <a:cubicBezTo>
                  <a:pt x="19589" y="13382"/>
                  <a:pt x="19530" y="13389"/>
                  <a:pt x="19488" y="13382"/>
                </a:cubicBezTo>
                <a:cubicBezTo>
                  <a:pt x="18470" y="13185"/>
                  <a:pt x="17451" y="12926"/>
                  <a:pt x="16399" y="12646"/>
                </a:cubicBezTo>
                <a:cubicBezTo>
                  <a:pt x="15789" y="12483"/>
                  <a:pt x="15059" y="12476"/>
                  <a:pt x="14338" y="12421"/>
                </a:cubicBezTo>
                <a:cubicBezTo>
                  <a:pt x="13600" y="12367"/>
                  <a:pt x="12845" y="12285"/>
                  <a:pt x="12098" y="12176"/>
                </a:cubicBezTo>
                <a:cubicBezTo>
                  <a:pt x="12005" y="12162"/>
                  <a:pt x="11928" y="12142"/>
                  <a:pt x="11920" y="12053"/>
                </a:cubicBezTo>
                <a:cubicBezTo>
                  <a:pt x="11886" y="11733"/>
                  <a:pt x="11852" y="11419"/>
                  <a:pt x="11801" y="11058"/>
                </a:cubicBezTo>
                <a:cubicBezTo>
                  <a:pt x="13328" y="11549"/>
                  <a:pt x="14813" y="11917"/>
                  <a:pt x="16374" y="11992"/>
                </a:cubicBezTo>
                <a:cubicBezTo>
                  <a:pt x="17935" y="12060"/>
                  <a:pt x="19454" y="12012"/>
                  <a:pt x="20930" y="11822"/>
                </a:cubicBezTo>
                <a:cubicBezTo>
                  <a:pt x="20947" y="11713"/>
                  <a:pt x="20887" y="11733"/>
                  <a:pt x="20845" y="11726"/>
                </a:cubicBezTo>
                <a:cubicBezTo>
                  <a:pt x="19852" y="11604"/>
                  <a:pt x="18834" y="11454"/>
                  <a:pt x="17808" y="11235"/>
                </a:cubicBezTo>
                <a:cubicBezTo>
                  <a:pt x="16951" y="11051"/>
                  <a:pt x="16001" y="10976"/>
                  <a:pt x="14966" y="10970"/>
                </a:cubicBezTo>
                <a:cubicBezTo>
                  <a:pt x="13948" y="10963"/>
                  <a:pt x="12930" y="10874"/>
                  <a:pt x="11895" y="10745"/>
                </a:cubicBezTo>
                <a:cubicBezTo>
                  <a:pt x="11767" y="10731"/>
                  <a:pt x="11708" y="10683"/>
                  <a:pt x="11699" y="10581"/>
                </a:cubicBezTo>
                <a:cubicBezTo>
                  <a:pt x="11691" y="10431"/>
                  <a:pt x="11648" y="10288"/>
                  <a:pt x="11606" y="10145"/>
                </a:cubicBezTo>
                <a:cubicBezTo>
                  <a:pt x="11581" y="10029"/>
                  <a:pt x="11623" y="9988"/>
                  <a:pt x="11784" y="10009"/>
                </a:cubicBezTo>
                <a:cubicBezTo>
                  <a:pt x="12336" y="10090"/>
                  <a:pt x="12887" y="10152"/>
                  <a:pt x="13439" y="10206"/>
                </a:cubicBezTo>
                <a:cubicBezTo>
                  <a:pt x="14007" y="10261"/>
                  <a:pt x="14584" y="10274"/>
                  <a:pt x="15161" y="10254"/>
                </a:cubicBezTo>
                <a:cubicBezTo>
                  <a:pt x="15882" y="10220"/>
                  <a:pt x="16586" y="10159"/>
                  <a:pt x="17299" y="10036"/>
                </a:cubicBezTo>
                <a:cubicBezTo>
                  <a:pt x="18283" y="9865"/>
                  <a:pt x="19242" y="9647"/>
                  <a:pt x="20166" y="9368"/>
                </a:cubicBezTo>
                <a:cubicBezTo>
                  <a:pt x="20574" y="9245"/>
                  <a:pt x="20972" y="9129"/>
                  <a:pt x="21363" y="8993"/>
                </a:cubicBezTo>
                <a:cubicBezTo>
                  <a:pt x="21430" y="8966"/>
                  <a:pt x="21498" y="8959"/>
                  <a:pt x="21575" y="8884"/>
                </a:cubicBezTo>
                <a:cubicBezTo>
                  <a:pt x="21600" y="8809"/>
                  <a:pt x="21524" y="8843"/>
                  <a:pt x="21464" y="8850"/>
                </a:cubicBezTo>
                <a:close/>
                <a:moveTo>
                  <a:pt x="10461" y="7902"/>
                </a:moveTo>
                <a:cubicBezTo>
                  <a:pt x="9841" y="8216"/>
                  <a:pt x="9256" y="8564"/>
                  <a:pt x="8637" y="8877"/>
                </a:cubicBezTo>
                <a:cubicBezTo>
                  <a:pt x="8374" y="9013"/>
                  <a:pt x="8153" y="9191"/>
                  <a:pt x="7822" y="9272"/>
                </a:cubicBezTo>
                <a:cubicBezTo>
                  <a:pt x="7839" y="9252"/>
                  <a:pt x="7856" y="9232"/>
                  <a:pt x="7873" y="9218"/>
                </a:cubicBezTo>
                <a:cubicBezTo>
                  <a:pt x="8687" y="8584"/>
                  <a:pt x="9468" y="7936"/>
                  <a:pt x="10215" y="7282"/>
                </a:cubicBezTo>
                <a:cubicBezTo>
                  <a:pt x="10248" y="7248"/>
                  <a:pt x="10299" y="7221"/>
                  <a:pt x="10342" y="7194"/>
                </a:cubicBezTo>
                <a:cubicBezTo>
                  <a:pt x="10461" y="7112"/>
                  <a:pt x="10511" y="7146"/>
                  <a:pt x="10528" y="7248"/>
                </a:cubicBezTo>
                <a:cubicBezTo>
                  <a:pt x="10554" y="7371"/>
                  <a:pt x="10588" y="7493"/>
                  <a:pt x="10630" y="7616"/>
                </a:cubicBezTo>
                <a:cubicBezTo>
                  <a:pt x="10664" y="7746"/>
                  <a:pt x="10613" y="7827"/>
                  <a:pt x="10461" y="7902"/>
                </a:cubicBez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907DC5D-4F3E-4A99-A621-6F93F32265C8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831850" y="3096824"/>
            <a:ext cx="9102564" cy="1465651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9DA8F992-7750-4566-AB4F-B2E8F3794CA3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831850" y="4589463"/>
            <a:ext cx="675967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0FEC4993-EF72-4ADC-8D11-1EB7C9409528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/>
              <a:t>Date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145FAD1-5607-4570-9675-FE264814964D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265FB8DD-A34F-4C06-9929-1E68FACD4D00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2B7600-67E3-4D97-B453-880E2742B982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 Placeholder 17">
            <a:extLst>
              <a:ext uri="{FF2B5EF4-FFF2-40B4-BE49-F238E27FC236}">
                <a16:creationId xmlns:a16="http://schemas.microsoft.com/office/drawing/2014/main" id="{A537F86F-E8D6-44FF-939F-7EB5A46935EE}"/>
              </a:ext>
            </a:extLst>
          </p:cNvPr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10224634" y="3429000"/>
            <a:ext cx="1701800" cy="228600"/>
          </a:xfrm>
          <a:noFill/>
        </p:spPr>
        <p:txBody>
          <a:bodyPr anchor="ctr">
            <a:noAutofit/>
          </a:bodyPr>
          <a:lstStyle>
            <a:lvl1pPr marL="0" indent="0" algn="ctr">
              <a:buNone/>
              <a:defRPr sz="12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7" name="Text Placeholder 17">
            <a:extLst>
              <a:ext uri="{FF2B5EF4-FFF2-40B4-BE49-F238E27FC236}">
                <a16:creationId xmlns:a16="http://schemas.microsoft.com/office/drawing/2014/main" id="{17C97F11-0CC0-4E01-8422-614383043296}"/>
              </a:ext>
            </a:extLst>
          </p:cNvPr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10224634" y="3656333"/>
            <a:ext cx="1701800" cy="228600"/>
          </a:xfrm>
          <a:noFill/>
        </p:spPr>
        <p:txBody>
          <a:bodyPr anchor="ctr">
            <a:noAutofit/>
          </a:bodyPr>
          <a:lstStyle>
            <a:lvl1pPr marL="0" indent="0" algn="ctr">
              <a:buNone/>
              <a:defRPr sz="12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Mobile / email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322609FE-C556-4394-9CD9-CACD20BC7261}"/>
              </a:ext>
            </a:extLst>
          </p:cNvPr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10224634" y="3883666"/>
            <a:ext cx="1701800" cy="228600"/>
          </a:xfrm>
          <a:noFill/>
        </p:spPr>
        <p:txBody>
          <a:bodyPr anchor="ctr">
            <a:noAutofit/>
          </a:bodyPr>
          <a:lstStyle>
            <a:lvl1pPr marL="0" indent="0" algn="ctr">
              <a:buNone/>
              <a:defRPr sz="12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Company</a:t>
            </a:r>
          </a:p>
        </p:txBody>
      </p:sp>
    </p:spTree>
    <p:extLst>
      <p:ext uri="{BB962C8B-B14F-4D97-AF65-F5344CB8AC3E}">
        <p14:creationId xmlns:p14="http://schemas.microsoft.com/office/powerpoint/2010/main" val="315582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r and Typograp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C897C59-303D-43EB-830D-58B293D336AC}"/>
              </a:ext>
            </a:extLst>
          </p:cNvPr>
          <p:cNvGrpSpPr/>
          <p:nvPr userDrawn="1"/>
        </p:nvGrpSpPr>
        <p:grpSpPr>
          <a:xfrm>
            <a:off x="838199" y="1830763"/>
            <a:ext cx="10515602" cy="1741127"/>
            <a:chOff x="838199" y="1830763"/>
            <a:chExt cx="10515602" cy="1741127"/>
          </a:xfrm>
        </p:grpSpPr>
        <p:sp>
          <p:nvSpPr>
            <p:cNvPr id="175" name="Rectangle 174">
              <a:extLst>
                <a:ext uri="{FF2B5EF4-FFF2-40B4-BE49-F238E27FC236}">
                  <a16:creationId xmlns:a16="http://schemas.microsoft.com/office/drawing/2014/main" id="{4460574F-0FFA-4AF4-9268-D077C9C57D58}"/>
                </a:ext>
              </a:extLst>
            </p:cNvPr>
            <p:cNvSpPr/>
            <p:nvPr userDrawn="1"/>
          </p:nvSpPr>
          <p:spPr>
            <a:xfrm>
              <a:off x="838199" y="1830763"/>
              <a:ext cx="894312" cy="1741127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74" name="Rectangle 173">
              <a:extLst>
                <a:ext uri="{FF2B5EF4-FFF2-40B4-BE49-F238E27FC236}">
                  <a16:creationId xmlns:a16="http://schemas.microsoft.com/office/drawing/2014/main" id="{E9AEC03B-EFBC-451C-9889-555B420B787B}"/>
                </a:ext>
              </a:extLst>
            </p:cNvPr>
            <p:cNvSpPr/>
            <p:nvPr userDrawn="1"/>
          </p:nvSpPr>
          <p:spPr>
            <a:xfrm>
              <a:off x="838199" y="1830763"/>
              <a:ext cx="894312" cy="1551307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73" name="Rectangle 172">
              <a:extLst>
                <a:ext uri="{FF2B5EF4-FFF2-40B4-BE49-F238E27FC236}">
                  <a16:creationId xmlns:a16="http://schemas.microsoft.com/office/drawing/2014/main" id="{12504A8F-A26B-43AF-BF89-2621FF0CE3CD}"/>
                </a:ext>
              </a:extLst>
            </p:cNvPr>
            <p:cNvSpPr/>
            <p:nvPr userDrawn="1"/>
          </p:nvSpPr>
          <p:spPr>
            <a:xfrm>
              <a:off x="838199" y="1830763"/>
              <a:ext cx="894312" cy="136148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72" name="Rectangle 171">
              <a:extLst>
                <a:ext uri="{FF2B5EF4-FFF2-40B4-BE49-F238E27FC236}">
                  <a16:creationId xmlns:a16="http://schemas.microsoft.com/office/drawing/2014/main" id="{F7726C56-B942-4400-8CE0-069969802448}"/>
                </a:ext>
              </a:extLst>
            </p:cNvPr>
            <p:cNvSpPr/>
            <p:nvPr userDrawn="1"/>
          </p:nvSpPr>
          <p:spPr>
            <a:xfrm>
              <a:off x="838199" y="1830763"/>
              <a:ext cx="894312" cy="117166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71" name="Rectangle 170">
              <a:extLst>
                <a:ext uri="{FF2B5EF4-FFF2-40B4-BE49-F238E27FC236}">
                  <a16:creationId xmlns:a16="http://schemas.microsoft.com/office/drawing/2014/main" id="{DAE760DB-698E-4688-BBAF-49FD684C7AFD}"/>
                </a:ext>
              </a:extLst>
            </p:cNvPr>
            <p:cNvSpPr/>
            <p:nvPr userDrawn="1"/>
          </p:nvSpPr>
          <p:spPr>
            <a:xfrm>
              <a:off x="838199" y="1830763"/>
              <a:ext cx="894312" cy="98184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72A9A194-717A-430D-B418-44C0B8F1A4C3}"/>
                </a:ext>
              </a:extLst>
            </p:cNvPr>
            <p:cNvSpPr/>
            <p:nvPr userDrawn="1"/>
          </p:nvSpPr>
          <p:spPr>
            <a:xfrm>
              <a:off x="838200" y="1830763"/>
              <a:ext cx="894312" cy="7882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79" name="Rectangle 178">
              <a:extLst>
                <a:ext uri="{FF2B5EF4-FFF2-40B4-BE49-F238E27FC236}">
                  <a16:creationId xmlns:a16="http://schemas.microsoft.com/office/drawing/2014/main" id="{E915F52A-A44F-4FB1-A1A1-1A513475EFE8}"/>
                </a:ext>
              </a:extLst>
            </p:cNvPr>
            <p:cNvSpPr/>
            <p:nvPr userDrawn="1"/>
          </p:nvSpPr>
          <p:spPr>
            <a:xfrm>
              <a:off x="1907231" y="1830763"/>
              <a:ext cx="894312" cy="1741127"/>
            </a:xfrm>
            <a:prstGeom prst="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80" name="Rectangle 179">
              <a:extLst>
                <a:ext uri="{FF2B5EF4-FFF2-40B4-BE49-F238E27FC236}">
                  <a16:creationId xmlns:a16="http://schemas.microsoft.com/office/drawing/2014/main" id="{6034C492-58E9-4550-B83D-E33D2B2217E6}"/>
                </a:ext>
              </a:extLst>
            </p:cNvPr>
            <p:cNvSpPr/>
            <p:nvPr userDrawn="1"/>
          </p:nvSpPr>
          <p:spPr>
            <a:xfrm>
              <a:off x="1907231" y="1830763"/>
              <a:ext cx="894312" cy="1551307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81" name="Rectangle 180">
              <a:extLst>
                <a:ext uri="{FF2B5EF4-FFF2-40B4-BE49-F238E27FC236}">
                  <a16:creationId xmlns:a16="http://schemas.microsoft.com/office/drawing/2014/main" id="{F92FB454-2844-432A-897E-609CA7D5AB13}"/>
                </a:ext>
              </a:extLst>
            </p:cNvPr>
            <p:cNvSpPr/>
            <p:nvPr userDrawn="1"/>
          </p:nvSpPr>
          <p:spPr>
            <a:xfrm>
              <a:off x="1907231" y="1830763"/>
              <a:ext cx="894312" cy="1361486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82" name="Rectangle 181">
              <a:extLst>
                <a:ext uri="{FF2B5EF4-FFF2-40B4-BE49-F238E27FC236}">
                  <a16:creationId xmlns:a16="http://schemas.microsoft.com/office/drawing/2014/main" id="{DFE585D9-1B79-4D2C-BE24-8DD53BF2D43D}"/>
                </a:ext>
              </a:extLst>
            </p:cNvPr>
            <p:cNvSpPr/>
            <p:nvPr userDrawn="1"/>
          </p:nvSpPr>
          <p:spPr>
            <a:xfrm>
              <a:off x="1907231" y="1830763"/>
              <a:ext cx="894312" cy="1171666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83" name="Rectangle 182">
              <a:extLst>
                <a:ext uri="{FF2B5EF4-FFF2-40B4-BE49-F238E27FC236}">
                  <a16:creationId xmlns:a16="http://schemas.microsoft.com/office/drawing/2014/main" id="{7CA650B9-D80A-4F55-849B-9B9229BAB7AB}"/>
                </a:ext>
              </a:extLst>
            </p:cNvPr>
            <p:cNvSpPr/>
            <p:nvPr userDrawn="1"/>
          </p:nvSpPr>
          <p:spPr>
            <a:xfrm>
              <a:off x="1907231" y="1830763"/>
              <a:ext cx="894312" cy="981846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84" name="Rectangle 183">
              <a:extLst>
                <a:ext uri="{FF2B5EF4-FFF2-40B4-BE49-F238E27FC236}">
                  <a16:creationId xmlns:a16="http://schemas.microsoft.com/office/drawing/2014/main" id="{212A3E8F-2036-4425-950A-9DDCE99E48E2}"/>
                </a:ext>
              </a:extLst>
            </p:cNvPr>
            <p:cNvSpPr/>
            <p:nvPr userDrawn="1"/>
          </p:nvSpPr>
          <p:spPr>
            <a:xfrm>
              <a:off x="1907232" y="1830763"/>
              <a:ext cx="894312" cy="78825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86" name="Rectangle 185">
              <a:extLst>
                <a:ext uri="{FF2B5EF4-FFF2-40B4-BE49-F238E27FC236}">
                  <a16:creationId xmlns:a16="http://schemas.microsoft.com/office/drawing/2014/main" id="{F8D77422-E1EF-442A-B883-288DFB42AC7A}"/>
                </a:ext>
              </a:extLst>
            </p:cNvPr>
            <p:cNvSpPr/>
            <p:nvPr userDrawn="1"/>
          </p:nvSpPr>
          <p:spPr>
            <a:xfrm>
              <a:off x="2976263" y="1830763"/>
              <a:ext cx="894312" cy="1741127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87" name="Rectangle 186">
              <a:extLst>
                <a:ext uri="{FF2B5EF4-FFF2-40B4-BE49-F238E27FC236}">
                  <a16:creationId xmlns:a16="http://schemas.microsoft.com/office/drawing/2014/main" id="{F5A5458A-8CAB-46ED-A597-7A9BC874E064}"/>
                </a:ext>
              </a:extLst>
            </p:cNvPr>
            <p:cNvSpPr/>
            <p:nvPr userDrawn="1"/>
          </p:nvSpPr>
          <p:spPr>
            <a:xfrm>
              <a:off x="2976263" y="1830763"/>
              <a:ext cx="894312" cy="1551307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88" name="Rectangle 187">
              <a:extLst>
                <a:ext uri="{FF2B5EF4-FFF2-40B4-BE49-F238E27FC236}">
                  <a16:creationId xmlns:a16="http://schemas.microsoft.com/office/drawing/2014/main" id="{129FB0AE-0FE9-4E47-89E1-28A56DFEFD44}"/>
                </a:ext>
              </a:extLst>
            </p:cNvPr>
            <p:cNvSpPr/>
            <p:nvPr userDrawn="1"/>
          </p:nvSpPr>
          <p:spPr>
            <a:xfrm>
              <a:off x="2976263" y="1830763"/>
              <a:ext cx="894312" cy="1361486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89" name="Rectangle 188">
              <a:extLst>
                <a:ext uri="{FF2B5EF4-FFF2-40B4-BE49-F238E27FC236}">
                  <a16:creationId xmlns:a16="http://schemas.microsoft.com/office/drawing/2014/main" id="{8DCBA888-FF6F-4E0D-AD60-DA0D78CD05D1}"/>
                </a:ext>
              </a:extLst>
            </p:cNvPr>
            <p:cNvSpPr/>
            <p:nvPr userDrawn="1"/>
          </p:nvSpPr>
          <p:spPr>
            <a:xfrm>
              <a:off x="2976263" y="1830763"/>
              <a:ext cx="894312" cy="1171666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90" name="Rectangle 189">
              <a:extLst>
                <a:ext uri="{FF2B5EF4-FFF2-40B4-BE49-F238E27FC236}">
                  <a16:creationId xmlns:a16="http://schemas.microsoft.com/office/drawing/2014/main" id="{F9271256-F951-4086-8A3B-C91C2291A176}"/>
                </a:ext>
              </a:extLst>
            </p:cNvPr>
            <p:cNvSpPr/>
            <p:nvPr userDrawn="1"/>
          </p:nvSpPr>
          <p:spPr>
            <a:xfrm>
              <a:off x="2976263" y="1830763"/>
              <a:ext cx="894312" cy="98184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91" name="Rectangle 190">
              <a:extLst>
                <a:ext uri="{FF2B5EF4-FFF2-40B4-BE49-F238E27FC236}">
                  <a16:creationId xmlns:a16="http://schemas.microsoft.com/office/drawing/2014/main" id="{27D18AA1-C449-4778-A01C-5FEFF6D4B6F0}"/>
                </a:ext>
              </a:extLst>
            </p:cNvPr>
            <p:cNvSpPr/>
            <p:nvPr userDrawn="1"/>
          </p:nvSpPr>
          <p:spPr>
            <a:xfrm>
              <a:off x="2976264" y="1830763"/>
              <a:ext cx="894312" cy="7882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93" name="Rectangle 192">
              <a:extLst>
                <a:ext uri="{FF2B5EF4-FFF2-40B4-BE49-F238E27FC236}">
                  <a16:creationId xmlns:a16="http://schemas.microsoft.com/office/drawing/2014/main" id="{507DEC82-2EA5-41B4-BBE2-03D513A6990F}"/>
                </a:ext>
              </a:extLst>
            </p:cNvPr>
            <p:cNvSpPr/>
            <p:nvPr userDrawn="1"/>
          </p:nvSpPr>
          <p:spPr>
            <a:xfrm>
              <a:off x="4045295" y="1830763"/>
              <a:ext cx="894312" cy="174112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94" name="Rectangle 193">
              <a:extLst>
                <a:ext uri="{FF2B5EF4-FFF2-40B4-BE49-F238E27FC236}">
                  <a16:creationId xmlns:a16="http://schemas.microsoft.com/office/drawing/2014/main" id="{CC3C8386-1A37-4F90-9D5F-F552F6BD3D6B}"/>
                </a:ext>
              </a:extLst>
            </p:cNvPr>
            <p:cNvSpPr/>
            <p:nvPr userDrawn="1"/>
          </p:nvSpPr>
          <p:spPr>
            <a:xfrm>
              <a:off x="4045295" y="1830763"/>
              <a:ext cx="894312" cy="1551307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95" name="Rectangle 194">
              <a:extLst>
                <a:ext uri="{FF2B5EF4-FFF2-40B4-BE49-F238E27FC236}">
                  <a16:creationId xmlns:a16="http://schemas.microsoft.com/office/drawing/2014/main" id="{20C96B97-602D-4FB6-83FA-5F537C10D957}"/>
                </a:ext>
              </a:extLst>
            </p:cNvPr>
            <p:cNvSpPr/>
            <p:nvPr userDrawn="1"/>
          </p:nvSpPr>
          <p:spPr>
            <a:xfrm>
              <a:off x="4045295" y="1830763"/>
              <a:ext cx="894312" cy="1361486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96" name="Rectangle 195">
              <a:extLst>
                <a:ext uri="{FF2B5EF4-FFF2-40B4-BE49-F238E27FC236}">
                  <a16:creationId xmlns:a16="http://schemas.microsoft.com/office/drawing/2014/main" id="{C78EB1C9-B967-4BCF-BA1F-F62AD5830A83}"/>
                </a:ext>
              </a:extLst>
            </p:cNvPr>
            <p:cNvSpPr/>
            <p:nvPr userDrawn="1"/>
          </p:nvSpPr>
          <p:spPr>
            <a:xfrm>
              <a:off x="4045295" y="1830763"/>
              <a:ext cx="894312" cy="117166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97" name="Rectangle 196">
              <a:extLst>
                <a:ext uri="{FF2B5EF4-FFF2-40B4-BE49-F238E27FC236}">
                  <a16:creationId xmlns:a16="http://schemas.microsoft.com/office/drawing/2014/main" id="{530AF99D-4A64-462C-8DC1-2AFD50700E78}"/>
                </a:ext>
              </a:extLst>
            </p:cNvPr>
            <p:cNvSpPr/>
            <p:nvPr userDrawn="1"/>
          </p:nvSpPr>
          <p:spPr>
            <a:xfrm>
              <a:off x="4045295" y="1830763"/>
              <a:ext cx="894312" cy="981846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98" name="Rectangle 197">
              <a:extLst>
                <a:ext uri="{FF2B5EF4-FFF2-40B4-BE49-F238E27FC236}">
                  <a16:creationId xmlns:a16="http://schemas.microsoft.com/office/drawing/2014/main" id="{251EE8AC-B14F-4016-B318-3215BFA74576}"/>
                </a:ext>
              </a:extLst>
            </p:cNvPr>
            <p:cNvSpPr/>
            <p:nvPr userDrawn="1"/>
          </p:nvSpPr>
          <p:spPr>
            <a:xfrm>
              <a:off x="4045296" y="1830763"/>
              <a:ext cx="894312" cy="788259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00" name="Rectangle 199">
              <a:extLst>
                <a:ext uri="{FF2B5EF4-FFF2-40B4-BE49-F238E27FC236}">
                  <a16:creationId xmlns:a16="http://schemas.microsoft.com/office/drawing/2014/main" id="{DB3EFE93-C789-4C06-AE63-48F21F3F0562}"/>
                </a:ext>
              </a:extLst>
            </p:cNvPr>
            <p:cNvSpPr/>
            <p:nvPr userDrawn="1"/>
          </p:nvSpPr>
          <p:spPr>
            <a:xfrm>
              <a:off x="5114327" y="1830763"/>
              <a:ext cx="894312" cy="1741127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01" name="Rectangle 200">
              <a:extLst>
                <a:ext uri="{FF2B5EF4-FFF2-40B4-BE49-F238E27FC236}">
                  <a16:creationId xmlns:a16="http://schemas.microsoft.com/office/drawing/2014/main" id="{C159A26F-3E35-43ED-9527-94575D015CF9}"/>
                </a:ext>
              </a:extLst>
            </p:cNvPr>
            <p:cNvSpPr/>
            <p:nvPr userDrawn="1"/>
          </p:nvSpPr>
          <p:spPr>
            <a:xfrm>
              <a:off x="5114327" y="1830763"/>
              <a:ext cx="894312" cy="155130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02" name="Rectangle 201">
              <a:extLst>
                <a:ext uri="{FF2B5EF4-FFF2-40B4-BE49-F238E27FC236}">
                  <a16:creationId xmlns:a16="http://schemas.microsoft.com/office/drawing/2014/main" id="{197FEBE6-4234-4233-9AAC-C966B38A457C}"/>
                </a:ext>
              </a:extLst>
            </p:cNvPr>
            <p:cNvSpPr/>
            <p:nvPr userDrawn="1"/>
          </p:nvSpPr>
          <p:spPr>
            <a:xfrm>
              <a:off x="5114327" y="1830763"/>
              <a:ext cx="894312" cy="136148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03" name="Rectangle 202">
              <a:extLst>
                <a:ext uri="{FF2B5EF4-FFF2-40B4-BE49-F238E27FC236}">
                  <a16:creationId xmlns:a16="http://schemas.microsoft.com/office/drawing/2014/main" id="{4A6CCAEB-B0B2-4918-BF93-14B428F71030}"/>
                </a:ext>
              </a:extLst>
            </p:cNvPr>
            <p:cNvSpPr/>
            <p:nvPr userDrawn="1"/>
          </p:nvSpPr>
          <p:spPr>
            <a:xfrm>
              <a:off x="5114327" y="1830763"/>
              <a:ext cx="894312" cy="117166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04" name="Rectangle 203">
              <a:extLst>
                <a:ext uri="{FF2B5EF4-FFF2-40B4-BE49-F238E27FC236}">
                  <a16:creationId xmlns:a16="http://schemas.microsoft.com/office/drawing/2014/main" id="{26BAB2D9-48E2-4FD7-8266-8DA7249A311F}"/>
                </a:ext>
              </a:extLst>
            </p:cNvPr>
            <p:cNvSpPr/>
            <p:nvPr userDrawn="1"/>
          </p:nvSpPr>
          <p:spPr>
            <a:xfrm>
              <a:off x="5114327" y="1830763"/>
              <a:ext cx="894312" cy="98184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05" name="Rectangle 204">
              <a:extLst>
                <a:ext uri="{FF2B5EF4-FFF2-40B4-BE49-F238E27FC236}">
                  <a16:creationId xmlns:a16="http://schemas.microsoft.com/office/drawing/2014/main" id="{E373E1AE-97F0-411F-ADE1-F7FA57FDB549}"/>
                </a:ext>
              </a:extLst>
            </p:cNvPr>
            <p:cNvSpPr/>
            <p:nvPr userDrawn="1"/>
          </p:nvSpPr>
          <p:spPr>
            <a:xfrm>
              <a:off x="5114328" y="1830763"/>
              <a:ext cx="894312" cy="78825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07" name="Rectangle 206">
              <a:extLst>
                <a:ext uri="{FF2B5EF4-FFF2-40B4-BE49-F238E27FC236}">
                  <a16:creationId xmlns:a16="http://schemas.microsoft.com/office/drawing/2014/main" id="{7980EC62-1AA7-49B9-A98C-B1AE41A8BAF7}"/>
                </a:ext>
              </a:extLst>
            </p:cNvPr>
            <p:cNvSpPr/>
            <p:nvPr userDrawn="1"/>
          </p:nvSpPr>
          <p:spPr>
            <a:xfrm>
              <a:off x="6183359" y="1830763"/>
              <a:ext cx="894312" cy="1741127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08" name="Rectangle 207">
              <a:extLst>
                <a:ext uri="{FF2B5EF4-FFF2-40B4-BE49-F238E27FC236}">
                  <a16:creationId xmlns:a16="http://schemas.microsoft.com/office/drawing/2014/main" id="{1B940435-8801-4AE0-AF82-51785C14109F}"/>
                </a:ext>
              </a:extLst>
            </p:cNvPr>
            <p:cNvSpPr/>
            <p:nvPr userDrawn="1"/>
          </p:nvSpPr>
          <p:spPr>
            <a:xfrm>
              <a:off x="6183359" y="1830763"/>
              <a:ext cx="894312" cy="155130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09" name="Rectangle 208">
              <a:extLst>
                <a:ext uri="{FF2B5EF4-FFF2-40B4-BE49-F238E27FC236}">
                  <a16:creationId xmlns:a16="http://schemas.microsoft.com/office/drawing/2014/main" id="{709FEA5B-55A5-4A85-90AE-A3E8181AD6B1}"/>
                </a:ext>
              </a:extLst>
            </p:cNvPr>
            <p:cNvSpPr/>
            <p:nvPr userDrawn="1"/>
          </p:nvSpPr>
          <p:spPr>
            <a:xfrm>
              <a:off x="6183359" y="1830763"/>
              <a:ext cx="894312" cy="1361486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10" name="Rectangle 209">
              <a:extLst>
                <a:ext uri="{FF2B5EF4-FFF2-40B4-BE49-F238E27FC236}">
                  <a16:creationId xmlns:a16="http://schemas.microsoft.com/office/drawing/2014/main" id="{AC24C165-A09C-48A0-8D30-43D9272501D0}"/>
                </a:ext>
              </a:extLst>
            </p:cNvPr>
            <p:cNvSpPr/>
            <p:nvPr userDrawn="1"/>
          </p:nvSpPr>
          <p:spPr>
            <a:xfrm>
              <a:off x="6183359" y="1830763"/>
              <a:ext cx="894312" cy="117166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11" name="Rectangle 210">
              <a:extLst>
                <a:ext uri="{FF2B5EF4-FFF2-40B4-BE49-F238E27FC236}">
                  <a16:creationId xmlns:a16="http://schemas.microsoft.com/office/drawing/2014/main" id="{AF779B59-BF2E-434C-A692-81F3395A2DDC}"/>
                </a:ext>
              </a:extLst>
            </p:cNvPr>
            <p:cNvSpPr/>
            <p:nvPr userDrawn="1"/>
          </p:nvSpPr>
          <p:spPr>
            <a:xfrm>
              <a:off x="6183359" y="1830763"/>
              <a:ext cx="894312" cy="98184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12" name="Rectangle 211">
              <a:extLst>
                <a:ext uri="{FF2B5EF4-FFF2-40B4-BE49-F238E27FC236}">
                  <a16:creationId xmlns:a16="http://schemas.microsoft.com/office/drawing/2014/main" id="{72D25286-DFE7-4DB6-BC2A-849B72A1D58F}"/>
                </a:ext>
              </a:extLst>
            </p:cNvPr>
            <p:cNvSpPr/>
            <p:nvPr userDrawn="1"/>
          </p:nvSpPr>
          <p:spPr>
            <a:xfrm>
              <a:off x="6183360" y="1830763"/>
              <a:ext cx="894312" cy="78825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14" name="Rectangle 213">
              <a:extLst>
                <a:ext uri="{FF2B5EF4-FFF2-40B4-BE49-F238E27FC236}">
                  <a16:creationId xmlns:a16="http://schemas.microsoft.com/office/drawing/2014/main" id="{EFFFC619-3DCF-484B-936D-D1C6706967D7}"/>
                </a:ext>
              </a:extLst>
            </p:cNvPr>
            <p:cNvSpPr/>
            <p:nvPr userDrawn="1"/>
          </p:nvSpPr>
          <p:spPr>
            <a:xfrm>
              <a:off x="7252391" y="1830763"/>
              <a:ext cx="894312" cy="1741127"/>
            </a:xfrm>
            <a:prstGeom prst="rect">
              <a:avLst/>
            </a:prstGeom>
            <a:solidFill>
              <a:schemeClr val="accent3">
                <a:lumMod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15" name="Rectangle 214">
              <a:extLst>
                <a:ext uri="{FF2B5EF4-FFF2-40B4-BE49-F238E27FC236}">
                  <a16:creationId xmlns:a16="http://schemas.microsoft.com/office/drawing/2014/main" id="{C36F1647-E3A7-42C7-94DB-E22470CD7962}"/>
                </a:ext>
              </a:extLst>
            </p:cNvPr>
            <p:cNvSpPr/>
            <p:nvPr userDrawn="1"/>
          </p:nvSpPr>
          <p:spPr>
            <a:xfrm>
              <a:off x="7252391" y="1830763"/>
              <a:ext cx="894312" cy="1551307"/>
            </a:xfrm>
            <a:prstGeom prst="rect">
              <a:avLst/>
            </a:prstGeom>
            <a:solidFill>
              <a:schemeClr val="accent3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16" name="Rectangle 215">
              <a:extLst>
                <a:ext uri="{FF2B5EF4-FFF2-40B4-BE49-F238E27FC236}">
                  <a16:creationId xmlns:a16="http://schemas.microsoft.com/office/drawing/2014/main" id="{0812BACF-D77F-4A42-A212-538847FF9776}"/>
                </a:ext>
              </a:extLst>
            </p:cNvPr>
            <p:cNvSpPr/>
            <p:nvPr userDrawn="1"/>
          </p:nvSpPr>
          <p:spPr>
            <a:xfrm>
              <a:off x="7252391" y="1830763"/>
              <a:ext cx="894312" cy="1361486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17" name="Rectangle 216">
              <a:extLst>
                <a:ext uri="{FF2B5EF4-FFF2-40B4-BE49-F238E27FC236}">
                  <a16:creationId xmlns:a16="http://schemas.microsoft.com/office/drawing/2014/main" id="{63855A19-9DBA-4293-A411-6842A7DAA995}"/>
                </a:ext>
              </a:extLst>
            </p:cNvPr>
            <p:cNvSpPr/>
            <p:nvPr userDrawn="1"/>
          </p:nvSpPr>
          <p:spPr>
            <a:xfrm>
              <a:off x="7252391" y="1830763"/>
              <a:ext cx="894312" cy="1171666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18" name="Rectangle 217">
              <a:extLst>
                <a:ext uri="{FF2B5EF4-FFF2-40B4-BE49-F238E27FC236}">
                  <a16:creationId xmlns:a16="http://schemas.microsoft.com/office/drawing/2014/main" id="{E705E91E-E65F-4094-8904-D56C56FC5F44}"/>
                </a:ext>
              </a:extLst>
            </p:cNvPr>
            <p:cNvSpPr/>
            <p:nvPr userDrawn="1"/>
          </p:nvSpPr>
          <p:spPr>
            <a:xfrm>
              <a:off x="7252391" y="1830763"/>
              <a:ext cx="894312" cy="981846"/>
            </a:xfrm>
            <a:prstGeom prst="rect">
              <a:avLst/>
            </a:prstGeom>
            <a:solidFill>
              <a:schemeClr val="accent3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19" name="Rectangle 218">
              <a:extLst>
                <a:ext uri="{FF2B5EF4-FFF2-40B4-BE49-F238E27FC236}">
                  <a16:creationId xmlns:a16="http://schemas.microsoft.com/office/drawing/2014/main" id="{B6DEB2ED-B6FD-4B88-90DA-9530DA2E64C9}"/>
                </a:ext>
              </a:extLst>
            </p:cNvPr>
            <p:cNvSpPr/>
            <p:nvPr userDrawn="1"/>
          </p:nvSpPr>
          <p:spPr>
            <a:xfrm>
              <a:off x="7252392" y="1830763"/>
              <a:ext cx="894312" cy="78825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21" name="Rectangle 220">
              <a:extLst>
                <a:ext uri="{FF2B5EF4-FFF2-40B4-BE49-F238E27FC236}">
                  <a16:creationId xmlns:a16="http://schemas.microsoft.com/office/drawing/2014/main" id="{62E667E1-7F5F-4E4F-AF63-4AB31D847AE0}"/>
                </a:ext>
              </a:extLst>
            </p:cNvPr>
            <p:cNvSpPr/>
            <p:nvPr userDrawn="1"/>
          </p:nvSpPr>
          <p:spPr>
            <a:xfrm>
              <a:off x="8321423" y="1830763"/>
              <a:ext cx="894312" cy="1741127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00">
                <a:defRPr/>
              </a:pPr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22" name="Rectangle 221">
              <a:extLst>
                <a:ext uri="{FF2B5EF4-FFF2-40B4-BE49-F238E27FC236}">
                  <a16:creationId xmlns:a16="http://schemas.microsoft.com/office/drawing/2014/main" id="{A9D94CA5-400D-47AE-9512-4557FBE20192}"/>
                </a:ext>
              </a:extLst>
            </p:cNvPr>
            <p:cNvSpPr/>
            <p:nvPr userDrawn="1"/>
          </p:nvSpPr>
          <p:spPr>
            <a:xfrm>
              <a:off x="8321423" y="1830763"/>
              <a:ext cx="894312" cy="1551307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00">
                <a:defRPr/>
              </a:pPr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23" name="Rectangle 222">
              <a:extLst>
                <a:ext uri="{FF2B5EF4-FFF2-40B4-BE49-F238E27FC236}">
                  <a16:creationId xmlns:a16="http://schemas.microsoft.com/office/drawing/2014/main" id="{1E60784B-8569-41D5-BB14-8F5DAFDCE67A}"/>
                </a:ext>
              </a:extLst>
            </p:cNvPr>
            <p:cNvSpPr/>
            <p:nvPr userDrawn="1"/>
          </p:nvSpPr>
          <p:spPr>
            <a:xfrm>
              <a:off x="8321423" y="1830763"/>
              <a:ext cx="894312" cy="1361486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00">
                <a:defRPr/>
              </a:pPr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24" name="Rectangle 223">
              <a:extLst>
                <a:ext uri="{FF2B5EF4-FFF2-40B4-BE49-F238E27FC236}">
                  <a16:creationId xmlns:a16="http://schemas.microsoft.com/office/drawing/2014/main" id="{FE043B0E-D351-4B21-BB22-FF8713E0E199}"/>
                </a:ext>
              </a:extLst>
            </p:cNvPr>
            <p:cNvSpPr/>
            <p:nvPr userDrawn="1"/>
          </p:nvSpPr>
          <p:spPr>
            <a:xfrm>
              <a:off x="8321423" y="1830763"/>
              <a:ext cx="894312" cy="1171666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00">
                <a:defRPr/>
              </a:pPr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25" name="Rectangle 224">
              <a:extLst>
                <a:ext uri="{FF2B5EF4-FFF2-40B4-BE49-F238E27FC236}">
                  <a16:creationId xmlns:a16="http://schemas.microsoft.com/office/drawing/2014/main" id="{D57AC92D-3891-4CC7-9301-A742653C394B}"/>
                </a:ext>
              </a:extLst>
            </p:cNvPr>
            <p:cNvSpPr/>
            <p:nvPr userDrawn="1"/>
          </p:nvSpPr>
          <p:spPr>
            <a:xfrm>
              <a:off x="8321423" y="1830763"/>
              <a:ext cx="894312" cy="981846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26" name="Rectangle 225">
              <a:extLst>
                <a:ext uri="{FF2B5EF4-FFF2-40B4-BE49-F238E27FC236}">
                  <a16:creationId xmlns:a16="http://schemas.microsoft.com/office/drawing/2014/main" id="{870D976A-0EA2-4422-A1FB-EE1A159B65DC}"/>
                </a:ext>
              </a:extLst>
            </p:cNvPr>
            <p:cNvSpPr/>
            <p:nvPr userDrawn="1"/>
          </p:nvSpPr>
          <p:spPr>
            <a:xfrm>
              <a:off x="8321424" y="1830763"/>
              <a:ext cx="894312" cy="78825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28" name="Rectangle 227">
              <a:extLst>
                <a:ext uri="{FF2B5EF4-FFF2-40B4-BE49-F238E27FC236}">
                  <a16:creationId xmlns:a16="http://schemas.microsoft.com/office/drawing/2014/main" id="{074CEC48-74FA-45A9-9E16-525EB9E974F9}"/>
                </a:ext>
              </a:extLst>
            </p:cNvPr>
            <p:cNvSpPr/>
            <p:nvPr userDrawn="1"/>
          </p:nvSpPr>
          <p:spPr>
            <a:xfrm>
              <a:off x="9390455" y="1830763"/>
              <a:ext cx="894312" cy="1741127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29" name="Rectangle 228">
              <a:extLst>
                <a:ext uri="{FF2B5EF4-FFF2-40B4-BE49-F238E27FC236}">
                  <a16:creationId xmlns:a16="http://schemas.microsoft.com/office/drawing/2014/main" id="{8CA8D9C7-FFCE-4895-B720-C9F65C686B93}"/>
                </a:ext>
              </a:extLst>
            </p:cNvPr>
            <p:cNvSpPr/>
            <p:nvPr userDrawn="1"/>
          </p:nvSpPr>
          <p:spPr>
            <a:xfrm>
              <a:off x="9390455" y="1830763"/>
              <a:ext cx="894312" cy="155130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30" name="Rectangle 229">
              <a:extLst>
                <a:ext uri="{FF2B5EF4-FFF2-40B4-BE49-F238E27FC236}">
                  <a16:creationId xmlns:a16="http://schemas.microsoft.com/office/drawing/2014/main" id="{DF8FDE11-2636-4F16-BC4C-C0DBD965F47E}"/>
                </a:ext>
              </a:extLst>
            </p:cNvPr>
            <p:cNvSpPr/>
            <p:nvPr userDrawn="1"/>
          </p:nvSpPr>
          <p:spPr>
            <a:xfrm>
              <a:off x="9390455" y="1830763"/>
              <a:ext cx="894312" cy="1361486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31" name="Rectangle 230">
              <a:extLst>
                <a:ext uri="{FF2B5EF4-FFF2-40B4-BE49-F238E27FC236}">
                  <a16:creationId xmlns:a16="http://schemas.microsoft.com/office/drawing/2014/main" id="{EAE2FCEB-5A44-4458-99EB-B2522F731513}"/>
                </a:ext>
              </a:extLst>
            </p:cNvPr>
            <p:cNvSpPr/>
            <p:nvPr userDrawn="1"/>
          </p:nvSpPr>
          <p:spPr>
            <a:xfrm>
              <a:off x="9390455" y="1830763"/>
              <a:ext cx="894312" cy="117166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32" name="Rectangle 231">
              <a:extLst>
                <a:ext uri="{FF2B5EF4-FFF2-40B4-BE49-F238E27FC236}">
                  <a16:creationId xmlns:a16="http://schemas.microsoft.com/office/drawing/2014/main" id="{FA982CEB-3569-4AB2-A279-56909D8DBA2B}"/>
                </a:ext>
              </a:extLst>
            </p:cNvPr>
            <p:cNvSpPr/>
            <p:nvPr userDrawn="1"/>
          </p:nvSpPr>
          <p:spPr>
            <a:xfrm>
              <a:off x="9390455" y="1830763"/>
              <a:ext cx="894312" cy="98184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33" name="Rectangle 232">
              <a:extLst>
                <a:ext uri="{FF2B5EF4-FFF2-40B4-BE49-F238E27FC236}">
                  <a16:creationId xmlns:a16="http://schemas.microsoft.com/office/drawing/2014/main" id="{B85FDECF-7983-4160-8B97-DA92A01F2A38}"/>
                </a:ext>
              </a:extLst>
            </p:cNvPr>
            <p:cNvSpPr/>
            <p:nvPr userDrawn="1"/>
          </p:nvSpPr>
          <p:spPr>
            <a:xfrm>
              <a:off x="9390456" y="1830763"/>
              <a:ext cx="894312" cy="78825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35" name="Rectangle 234">
              <a:extLst>
                <a:ext uri="{FF2B5EF4-FFF2-40B4-BE49-F238E27FC236}">
                  <a16:creationId xmlns:a16="http://schemas.microsoft.com/office/drawing/2014/main" id="{80F0CF47-25FB-4AB4-837F-33B5D368A8C0}"/>
                </a:ext>
              </a:extLst>
            </p:cNvPr>
            <p:cNvSpPr/>
            <p:nvPr userDrawn="1"/>
          </p:nvSpPr>
          <p:spPr>
            <a:xfrm>
              <a:off x="10459488" y="1830763"/>
              <a:ext cx="894312" cy="1741127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36" name="Rectangle 235">
              <a:extLst>
                <a:ext uri="{FF2B5EF4-FFF2-40B4-BE49-F238E27FC236}">
                  <a16:creationId xmlns:a16="http://schemas.microsoft.com/office/drawing/2014/main" id="{12C0DD63-4FB0-4217-BC06-7CEB655B79B6}"/>
                </a:ext>
              </a:extLst>
            </p:cNvPr>
            <p:cNvSpPr/>
            <p:nvPr userDrawn="1"/>
          </p:nvSpPr>
          <p:spPr>
            <a:xfrm>
              <a:off x="10459488" y="1830763"/>
              <a:ext cx="894312" cy="1551307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37" name="Rectangle 236">
              <a:extLst>
                <a:ext uri="{FF2B5EF4-FFF2-40B4-BE49-F238E27FC236}">
                  <a16:creationId xmlns:a16="http://schemas.microsoft.com/office/drawing/2014/main" id="{5841390F-E0B0-48E2-8756-2C0A532BC037}"/>
                </a:ext>
              </a:extLst>
            </p:cNvPr>
            <p:cNvSpPr/>
            <p:nvPr userDrawn="1"/>
          </p:nvSpPr>
          <p:spPr>
            <a:xfrm>
              <a:off x="10459488" y="1830763"/>
              <a:ext cx="894312" cy="1361486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38" name="Rectangle 237">
              <a:extLst>
                <a:ext uri="{FF2B5EF4-FFF2-40B4-BE49-F238E27FC236}">
                  <a16:creationId xmlns:a16="http://schemas.microsoft.com/office/drawing/2014/main" id="{E49982BC-FA05-4F1B-A8BD-AE3793F3BD02}"/>
                </a:ext>
              </a:extLst>
            </p:cNvPr>
            <p:cNvSpPr/>
            <p:nvPr userDrawn="1"/>
          </p:nvSpPr>
          <p:spPr>
            <a:xfrm>
              <a:off x="10459488" y="1830763"/>
              <a:ext cx="894312" cy="117166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39" name="Rectangle 238">
              <a:extLst>
                <a:ext uri="{FF2B5EF4-FFF2-40B4-BE49-F238E27FC236}">
                  <a16:creationId xmlns:a16="http://schemas.microsoft.com/office/drawing/2014/main" id="{84445015-4210-46FE-958B-F3271E10284B}"/>
                </a:ext>
              </a:extLst>
            </p:cNvPr>
            <p:cNvSpPr/>
            <p:nvPr userDrawn="1"/>
          </p:nvSpPr>
          <p:spPr>
            <a:xfrm>
              <a:off x="10459488" y="1830763"/>
              <a:ext cx="894312" cy="98184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40" name="Rectangle 239">
              <a:extLst>
                <a:ext uri="{FF2B5EF4-FFF2-40B4-BE49-F238E27FC236}">
                  <a16:creationId xmlns:a16="http://schemas.microsoft.com/office/drawing/2014/main" id="{06FD93CB-F173-4C32-9E54-DE5EDB0F83D8}"/>
                </a:ext>
              </a:extLst>
            </p:cNvPr>
            <p:cNvSpPr/>
            <p:nvPr userDrawn="1"/>
          </p:nvSpPr>
          <p:spPr>
            <a:xfrm>
              <a:off x="10459489" y="1830763"/>
              <a:ext cx="894312" cy="788259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0D08B00A-9A13-4AB1-A72D-2F499BA2EBAB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8" name="Text Placeholder 2">
            <a:extLst>
              <a:ext uri="{FF2B5EF4-FFF2-40B4-BE49-F238E27FC236}">
                <a16:creationId xmlns:a16="http://schemas.microsoft.com/office/drawing/2014/main" id="{BB3FC47E-3339-49A8-AEF2-ECC3BF1514FB}"/>
              </a:ext>
            </a:extLst>
          </p:cNvPr>
          <p:cNvSpPr>
            <a:spLocks noGrp="1"/>
          </p:cNvSpPr>
          <p:nvPr userDrawn="1">
            <p:ph type="body" sz="quarter" idx="10"/>
          </p:nvPr>
        </p:nvSpPr>
        <p:spPr>
          <a:xfrm>
            <a:off x="838199" y="3709150"/>
            <a:ext cx="10515600" cy="1325880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4400" dirty="0">
                <a:latin typeface="+mj-lt"/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Click to edit Master text styles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829D5438-3BC8-4817-9C86-A9AAA6047492}"/>
              </a:ext>
            </a:extLst>
          </p:cNvPr>
          <p:cNvSpPr txBox="1"/>
          <p:nvPr userDrawn="1"/>
        </p:nvSpPr>
        <p:spPr>
          <a:xfrm>
            <a:off x="4677206" y="4033186"/>
            <a:ext cx="2435282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600" dirty="0"/>
              <a:t>Aa</a:t>
            </a:r>
          </a:p>
        </p:txBody>
      </p:sp>
      <p:sp>
        <p:nvSpPr>
          <p:cNvPr id="90" name="Text Placeholder 7">
            <a:extLst>
              <a:ext uri="{FF2B5EF4-FFF2-40B4-BE49-F238E27FC236}">
                <a16:creationId xmlns:a16="http://schemas.microsoft.com/office/drawing/2014/main" id="{676EAA04-3941-4EEF-875A-DA2DBBB0CA82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697757" y="6124726"/>
            <a:ext cx="2394180" cy="564999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/>
              <a:t>Font name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59DB07F4-2F4D-4904-9DDA-6D453F791811}"/>
              </a:ext>
            </a:extLst>
          </p:cNvPr>
          <p:cNvSpPr txBox="1"/>
          <p:nvPr userDrawn="1"/>
        </p:nvSpPr>
        <p:spPr>
          <a:xfrm>
            <a:off x="7664716" y="4033186"/>
            <a:ext cx="2435282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600" dirty="0">
                <a:latin typeface="+mj-lt"/>
              </a:rPr>
              <a:t>Aa</a:t>
            </a:r>
          </a:p>
        </p:txBody>
      </p:sp>
      <p:sp>
        <p:nvSpPr>
          <p:cNvPr id="92" name="Text Placeholder 7">
            <a:extLst>
              <a:ext uri="{FF2B5EF4-FFF2-40B4-BE49-F238E27FC236}">
                <a16:creationId xmlns:a16="http://schemas.microsoft.com/office/drawing/2014/main" id="{72303254-B5A5-44B0-8D71-FB4149C10B7E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7685267" y="6124726"/>
            <a:ext cx="2394180" cy="564999"/>
          </a:xfrm>
        </p:spPr>
        <p:txBody>
          <a:bodyPr anchor="ctr"/>
          <a:lstStyle>
            <a:lvl1pPr marL="0" indent="0" algn="ctr">
              <a:buNone/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dirty="0"/>
              <a:t>Font name</a:t>
            </a:r>
          </a:p>
        </p:txBody>
      </p:sp>
    </p:spTree>
    <p:extLst>
      <p:ext uri="{BB962C8B-B14F-4D97-AF65-F5344CB8AC3E}">
        <p14:creationId xmlns:p14="http://schemas.microsoft.com/office/powerpoint/2010/main" val="3935162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146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igned by PresentationGo"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3152956"/>
            <a:ext cx="12192000" cy="552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A5CD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>
            <a:hlinkClick r:id="rId2"/>
          </p:cNvPr>
          <p:cNvSpPr/>
          <p:nvPr userDrawn="1"/>
        </p:nvSpPr>
        <p:spPr>
          <a:xfrm>
            <a:off x="2731912" y="3071723"/>
            <a:ext cx="6728177" cy="714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extBox 1"/>
          <p:cNvSpPr txBox="1"/>
          <p:nvPr userDrawn="1"/>
        </p:nvSpPr>
        <p:spPr>
          <a:xfrm>
            <a:off x="4123473" y="5982900"/>
            <a:ext cx="3945053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800" dirty="0">
                <a:solidFill>
                  <a:srgbClr val="A5CD00"/>
                </a:solidFill>
              </a:rPr>
              <a:t>T</a:t>
            </a:r>
            <a:r>
              <a:rPr lang="en-US" sz="1800" baseline="0" dirty="0">
                <a:solidFill>
                  <a:srgbClr val="A5CD00"/>
                </a:solidFill>
              </a:rPr>
              <a:t>he free PowerPoint and Google Slides template library</a:t>
            </a:r>
            <a:endParaRPr lang="en-US" sz="1800" dirty="0">
              <a:solidFill>
                <a:srgbClr val="A5CD00"/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4983933" y="2633133"/>
            <a:ext cx="2224135" cy="369332"/>
            <a:chOff x="3459936" y="2633133"/>
            <a:chExt cx="2224135" cy="369332"/>
          </a:xfrm>
        </p:grpSpPr>
        <p:sp>
          <p:nvSpPr>
            <p:cNvPr id="9" name="TextBox 8"/>
            <p:cNvSpPr txBox="1"/>
            <p:nvPr userDrawn="1"/>
          </p:nvSpPr>
          <p:spPr>
            <a:xfrm>
              <a:off x="3459936" y="2633133"/>
              <a:ext cx="2224135" cy="369332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  <a:effectLst/>
                </a:rPr>
                <a:t>Designed</a:t>
              </a:r>
              <a:r>
                <a:rPr lang="en-US" baseline="0">
                  <a:solidFill>
                    <a:schemeClr val="bg1"/>
                  </a:solidFill>
                  <a:effectLst/>
                </a:rPr>
                <a:t> with         by</a:t>
              </a:r>
              <a:endParaRPr lang="en-US" dirty="0"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10" name="Freeform 290"/>
            <p:cNvSpPr/>
            <p:nvPr userDrawn="1"/>
          </p:nvSpPr>
          <p:spPr>
            <a:xfrm>
              <a:off x="4977441" y="2705803"/>
              <a:ext cx="261456" cy="223991"/>
            </a:xfrm>
            <a:custGeom>
              <a:avLst/>
              <a:gdLst/>
              <a:ahLst/>
              <a:cxnLst/>
              <a:rect l="l" t="t" r="r" b="b"/>
              <a:pathLst>
                <a:path w="504825" h="432707">
                  <a:moveTo>
                    <a:pt x="134658" y="0"/>
                  </a:moveTo>
                  <a:cubicBezTo>
                    <a:pt x="146301" y="0"/>
                    <a:pt x="158180" y="2019"/>
                    <a:pt x="170294" y="6057"/>
                  </a:cubicBezTo>
                  <a:cubicBezTo>
                    <a:pt x="182407" y="10095"/>
                    <a:pt x="193676" y="15541"/>
                    <a:pt x="204099" y="22396"/>
                  </a:cubicBezTo>
                  <a:cubicBezTo>
                    <a:pt x="214522" y="29251"/>
                    <a:pt x="223490" y="35683"/>
                    <a:pt x="231002" y="41693"/>
                  </a:cubicBezTo>
                  <a:cubicBezTo>
                    <a:pt x="238514" y="47703"/>
                    <a:pt x="245652" y="54088"/>
                    <a:pt x="252412" y="60849"/>
                  </a:cubicBezTo>
                  <a:cubicBezTo>
                    <a:pt x="259174" y="54088"/>
                    <a:pt x="266310" y="47703"/>
                    <a:pt x="273823" y="41693"/>
                  </a:cubicBezTo>
                  <a:cubicBezTo>
                    <a:pt x="281334" y="35683"/>
                    <a:pt x="290303" y="29251"/>
                    <a:pt x="300726" y="22396"/>
                  </a:cubicBezTo>
                  <a:cubicBezTo>
                    <a:pt x="311149" y="15541"/>
                    <a:pt x="322417" y="10095"/>
                    <a:pt x="334531" y="6057"/>
                  </a:cubicBezTo>
                  <a:cubicBezTo>
                    <a:pt x="346645" y="2019"/>
                    <a:pt x="358524" y="0"/>
                    <a:pt x="370167" y="0"/>
                  </a:cubicBezTo>
                  <a:cubicBezTo>
                    <a:pt x="412236" y="0"/>
                    <a:pt x="445197" y="11644"/>
                    <a:pt x="469048" y="34932"/>
                  </a:cubicBezTo>
                  <a:cubicBezTo>
                    <a:pt x="492899" y="58220"/>
                    <a:pt x="504825" y="90523"/>
                    <a:pt x="504825" y="131840"/>
                  </a:cubicBezTo>
                  <a:cubicBezTo>
                    <a:pt x="504825" y="173346"/>
                    <a:pt x="483321" y="215602"/>
                    <a:pt x="440313" y="258610"/>
                  </a:cubicBezTo>
                  <a:lnTo>
                    <a:pt x="264807" y="427636"/>
                  </a:lnTo>
                  <a:cubicBezTo>
                    <a:pt x="261427" y="431017"/>
                    <a:pt x="257295" y="432707"/>
                    <a:pt x="252412" y="432707"/>
                  </a:cubicBezTo>
                  <a:cubicBezTo>
                    <a:pt x="247529" y="432707"/>
                    <a:pt x="243398" y="431017"/>
                    <a:pt x="240018" y="427636"/>
                  </a:cubicBezTo>
                  <a:lnTo>
                    <a:pt x="64230" y="258047"/>
                  </a:lnTo>
                  <a:cubicBezTo>
                    <a:pt x="62351" y="256544"/>
                    <a:pt x="59770" y="254103"/>
                    <a:pt x="56482" y="250722"/>
                  </a:cubicBezTo>
                  <a:cubicBezTo>
                    <a:pt x="53196" y="247342"/>
                    <a:pt x="47984" y="241191"/>
                    <a:pt x="40848" y="232270"/>
                  </a:cubicBezTo>
                  <a:cubicBezTo>
                    <a:pt x="33712" y="223349"/>
                    <a:pt x="27326" y="214194"/>
                    <a:pt x="21692" y="204803"/>
                  </a:cubicBezTo>
                  <a:cubicBezTo>
                    <a:pt x="16057" y="195413"/>
                    <a:pt x="11035" y="184051"/>
                    <a:pt x="6620" y="170717"/>
                  </a:cubicBezTo>
                  <a:cubicBezTo>
                    <a:pt x="2207" y="157382"/>
                    <a:pt x="0" y="144423"/>
                    <a:pt x="0" y="131840"/>
                  </a:cubicBezTo>
                  <a:cubicBezTo>
                    <a:pt x="0" y="90523"/>
                    <a:pt x="11926" y="58220"/>
                    <a:pt x="35777" y="34932"/>
                  </a:cubicBezTo>
                  <a:cubicBezTo>
                    <a:pt x="59629" y="11644"/>
                    <a:pt x="92588" y="0"/>
                    <a:pt x="134658" y="0"/>
                  </a:cubicBezTo>
                  <a:close/>
                </a:path>
              </a:pathLst>
            </a:custGeom>
            <a:solidFill>
              <a:srgbClr val="D900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53912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hyperlink" Target="http://www.presentationgo.com/" TargetMode="Externa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6C7F94-AC2B-4ABA-8168-9102B651E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99E8B4-649E-4A8B-B6EE-CC6C44EF5A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4133B5-720F-4407-9AAB-3B5E07088D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Date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91AE36-FE6A-4E21-B178-40F00D0FF5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154408-120E-4EFA-AC50-C50B6469D2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B7600-67E3-4D97-B453-880E2742B98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93780E-9A94-4D66-9FC2-734AC5AEF5F1}"/>
              </a:ext>
            </a:extLst>
          </p:cNvPr>
          <p:cNvSpPr/>
          <p:nvPr userDrawn="1"/>
        </p:nvSpPr>
        <p:spPr>
          <a:xfrm>
            <a:off x="-12701" y="7007226"/>
            <a:ext cx="16610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chemeClr val="accent1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chemeClr val="accent1"/>
                </a:solidFill>
                <a:effectLst/>
                <a:latin typeface="Open Sans" panose="020B0606030504020204" pitchFamily="34" charset="0"/>
                <a:hlinkClick r:id="rId10" tooltip="PresentationGo!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presentationgo.com</a:t>
            </a:r>
            <a:endParaRPr lang="en-US" sz="1100" dirty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432F9B4-C534-44E7-8E53-6B3CF87C8383}"/>
              </a:ext>
            </a:extLst>
          </p:cNvPr>
          <p:cNvGrpSpPr/>
          <p:nvPr userDrawn="1"/>
        </p:nvGrpSpPr>
        <p:grpSpPr>
          <a:xfrm>
            <a:off x="-1654908" y="-16654"/>
            <a:ext cx="1569183" cy="612144"/>
            <a:chOff x="-2096383" y="21447"/>
            <a:chExt cx="1569183" cy="612144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6BD643E-9383-4DCE-97E0-18B6179C2E33}"/>
                </a:ext>
              </a:extLst>
            </p:cNvPr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C47BF03-421F-44AE-8D61-516BA442BCFD}"/>
                </a:ext>
              </a:extLst>
            </p:cNvPr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A25AF704-0297-4965-ABDA-DCACCBDEC43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63027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77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23A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Date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EDDA2-A385-4D53-9944-86144654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616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fif"/><Relationship Id="rId5" Type="http://schemas.openxmlformats.org/officeDocument/2006/relationships/image" Target="../media/image4.png"/><Relationship Id="rId4" Type="http://schemas.openxmlformats.org/officeDocument/2006/relationships/image" Target="../media/image3.tmp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tm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4.tmp"/><Relationship Id="rId4" Type="http://schemas.openxmlformats.org/officeDocument/2006/relationships/image" Target="../media/image13.tmp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3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3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">
            <a:extLst>
              <a:ext uri="{FF2B5EF4-FFF2-40B4-BE49-F238E27FC236}">
                <a16:creationId xmlns:a16="http://schemas.microsoft.com/office/drawing/2014/main" id="{21BEEB39-CF62-3B4B-BE9A-946ACB0AD5B2}"/>
              </a:ext>
            </a:extLst>
          </p:cNvPr>
          <p:cNvSpPr/>
          <p:nvPr/>
        </p:nvSpPr>
        <p:spPr>
          <a:xfrm>
            <a:off x="0" y="1"/>
            <a:ext cx="8102926" cy="68579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53" h="21600" extrusionOk="0">
                <a:moveTo>
                  <a:pt x="2507" y="21597"/>
                </a:moveTo>
                <a:lnTo>
                  <a:pt x="10163" y="21597"/>
                </a:lnTo>
                <a:lnTo>
                  <a:pt x="10163" y="21597"/>
                </a:lnTo>
                <a:lnTo>
                  <a:pt x="11313" y="21597"/>
                </a:lnTo>
                <a:lnTo>
                  <a:pt x="11313" y="21597"/>
                </a:lnTo>
                <a:lnTo>
                  <a:pt x="19959" y="21597"/>
                </a:lnTo>
                <a:cubicBezTo>
                  <a:pt x="20337" y="20820"/>
                  <a:pt x="20625" y="19980"/>
                  <a:pt x="20861" y="19104"/>
                </a:cubicBezTo>
                <a:cubicBezTo>
                  <a:pt x="21390" y="17142"/>
                  <a:pt x="21600" y="15129"/>
                  <a:pt x="21544" y="13074"/>
                </a:cubicBezTo>
                <a:cubicBezTo>
                  <a:pt x="21539" y="12924"/>
                  <a:pt x="21595" y="12717"/>
                  <a:pt x="21473" y="12645"/>
                </a:cubicBezTo>
                <a:cubicBezTo>
                  <a:pt x="21321" y="12552"/>
                  <a:pt x="21223" y="12762"/>
                  <a:pt x="21119" y="12864"/>
                </a:cubicBezTo>
                <a:cubicBezTo>
                  <a:pt x="20734" y="13254"/>
                  <a:pt x="20367" y="13665"/>
                  <a:pt x="19980" y="14049"/>
                </a:cubicBezTo>
                <a:cubicBezTo>
                  <a:pt x="18514" y="15507"/>
                  <a:pt x="16797" y="16242"/>
                  <a:pt x="14911" y="16470"/>
                </a:cubicBezTo>
                <a:cubicBezTo>
                  <a:pt x="14733" y="16491"/>
                  <a:pt x="14490" y="16539"/>
                  <a:pt x="14435" y="16257"/>
                </a:cubicBezTo>
                <a:cubicBezTo>
                  <a:pt x="14389" y="16017"/>
                  <a:pt x="14604" y="15918"/>
                  <a:pt x="14749" y="15825"/>
                </a:cubicBezTo>
                <a:cubicBezTo>
                  <a:pt x="15311" y="15468"/>
                  <a:pt x="15916" y="15228"/>
                  <a:pt x="16511" y="14967"/>
                </a:cubicBezTo>
                <a:cubicBezTo>
                  <a:pt x="17749" y="14421"/>
                  <a:pt x="18926" y="13734"/>
                  <a:pt x="20007" y="12825"/>
                </a:cubicBezTo>
                <a:cubicBezTo>
                  <a:pt x="20813" y="12150"/>
                  <a:pt x="21256" y="11283"/>
                  <a:pt x="21104" y="10065"/>
                </a:cubicBezTo>
                <a:cubicBezTo>
                  <a:pt x="20914" y="8550"/>
                  <a:pt x="20570" y="7086"/>
                  <a:pt x="20129" y="5649"/>
                </a:cubicBezTo>
                <a:cubicBezTo>
                  <a:pt x="20096" y="5544"/>
                  <a:pt x="20086" y="5379"/>
                  <a:pt x="19954" y="5391"/>
                </a:cubicBezTo>
                <a:cubicBezTo>
                  <a:pt x="19828" y="5400"/>
                  <a:pt x="19782" y="5562"/>
                  <a:pt x="19721" y="5673"/>
                </a:cubicBezTo>
                <a:cubicBezTo>
                  <a:pt x="19020" y="6954"/>
                  <a:pt x="18255" y="8169"/>
                  <a:pt x="17273" y="9186"/>
                </a:cubicBezTo>
                <a:cubicBezTo>
                  <a:pt x="16599" y="9885"/>
                  <a:pt x="15951" y="10620"/>
                  <a:pt x="15212" y="11226"/>
                </a:cubicBezTo>
                <a:cubicBezTo>
                  <a:pt x="14936" y="11451"/>
                  <a:pt x="14647" y="11643"/>
                  <a:pt x="14338" y="11793"/>
                </a:cubicBezTo>
                <a:cubicBezTo>
                  <a:pt x="14217" y="11850"/>
                  <a:pt x="14065" y="11913"/>
                  <a:pt x="13979" y="11763"/>
                </a:cubicBezTo>
                <a:cubicBezTo>
                  <a:pt x="13883" y="11598"/>
                  <a:pt x="14019" y="11484"/>
                  <a:pt x="14113" y="11379"/>
                </a:cubicBezTo>
                <a:cubicBezTo>
                  <a:pt x="14166" y="11322"/>
                  <a:pt x="14227" y="11271"/>
                  <a:pt x="14285" y="11226"/>
                </a:cubicBezTo>
                <a:cubicBezTo>
                  <a:pt x="15047" y="10632"/>
                  <a:pt x="15771" y="9981"/>
                  <a:pt x="16483" y="9306"/>
                </a:cubicBezTo>
                <a:cubicBezTo>
                  <a:pt x="17329" y="8502"/>
                  <a:pt x="18182" y="7707"/>
                  <a:pt x="18787" y="6612"/>
                </a:cubicBezTo>
                <a:cubicBezTo>
                  <a:pt x="19238" y="5796"/>
                  <a:pt x="19420" y="4971"/>
                  <a:pt x="19068" y="3999"/>
                </a:cubicBezTo>
                <a:cubicBezTo>
                  <a:pt x="18592" y="2685"/>
                  <a:pt x="17777" y="1746"/>
                  <a:pt x="16868" y="885"/>
                </a:cubicBezTo>
                <a:cubicBezTo>
                  <a:pt x="16556" y="588"/>
                  <a:pt x="16508" y="873"/>
                  <a:pt x="16501" y="1167"/>
                </a:cubicBezTo>
                <a:cubicBezTo>
                  <a:pt x="16480" y="2145"/>
                  <a:pt x="16293" y="3078"/>
                  <a:pt x="15855" y="3909"/>
                </a:cubicBezTo>
                <a:cubicBezTo>
                  <a:pt x="15002" y="5526"/>
                  <a:pt x="13997" y="7005"/>
                  <a:pt x="12842" y="8337"/>
                </a:cubicBezTo>
                <a:cubicBezTo>
                  <a:pt x="12791" y="8397"/>
                  <a:pt x="12733" y="8454"/>
                  <a:pt x="12672" y="8493"/>
                </a:cubicBezTo>
                <a:cubicBezTo>
                  <a:pt x="12566" y="8562"/>
                  <a:pt x="12450" y="8589"/>
                  <a:pt x="12356" y="8466"/>
                </a:cubicBezTo>
                <a:cubicBezTo>
                  <a:pt x="12272" y="8355"/>
                  <a:pt x="12318" y="8235"/>
                  <a:pt x="12374" y="8133"/>
                </a:cubicBezTo>
                <a:cubicBezTo>
                  <a:pt x="12437" y="8019"/>
                  <a:pt x="12515" y="7917"/>
                  <a:pt x="12589" y="7812"/>
                </a:cubicBezTo>
                <a:cubicBezTo>
                  <a:pt x="13295" y="6816"/>
                  <a:pt x="14067" y="5883"/>
                  <a:pt x="14685" y="4803"/>
                </a:cubicBezTo>
                <a:cubicBezTo>
                  <a:pt x="15182" y="3942"/>
                  <a:pt x="15706" y="3096"/>
                  <a:pt x="15977" y="2082"/>
                </a:cubicBezTo>
                <a:cubicBezTo>
                  <a:pt x="16189" y="1281"/>
                  <a:pt x="16113" y="591"/>
                  <a:pt x="15766" y="0"/>
                </a:cubicBezTo>
                <a:lnTo>
                  <a:pt x="12794" y="0"/>
                </a:lnTo>
                <a:lnTo>
                  <a:pt x="12331" y="0"/>
                </a:lnTo>
                <a:lnTo>
                  <a:pt x="5342" y="0"/>
                </a:lnTo>
                <a:lnTo>
                  <a:pt x="0" y="0"/>
                </a:lnTo>
                <a:lnTo>
                  <a:pt x="0" y="21600"/>
                </a:lnTo>
                <a:lnTo>
                  <a:pt x="2507" y="21600"/>
                </a:lnTo>
                <a:lnTo>
                  <a:pt x="2507" y="21597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6" name="Shape">
            <a:extLst>
              <a:ext uri="{FF2B5EF4-FFF2-40B4-BE49-F238E27FC236}">
                <a16:creationId xmlns:a16="http://schemas.microsoft.com/office/drawing/2014/main" id="{77F4A7F8-E179-9547-A44E-F74424C848C9}"/>
              </a:ext>
            </a:extLst>
          </p:cNvPr>
          <p:cNvSpPr/>
          <p:nvPr/>
        </p:nvSpPr>
        <p:spPr>
          <a:xfrm>
            <a:off x="163983" y="5080000"/>
            <a:ext cx="2286242" cy="17755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61" extrusionOk="0">
                <a:moveTo>
                  <a:pt x="12594" y="20538"/>
                </a:moveTo>
                <a:cubicBezTo>
                  <a:pt x="12554" y="20578"/>
                  <a:pt x="12507" y="20562"/>
                  <a:pt x="12461" y="20546"/>
                </a:cubicBezTo>
                <a:cubicBezTo>
                  <a:pt x="12322" y="20507"/>
                  <a:pt x="12177" y="20476"/>
                  <a:pt x="12044" y="20413"/>
                </a:cubicBezTo>
                <a:cubicBezTo>
                  <a:pt x="11240" y="20067"/>
                  <a:pt x="10372" y="19917"/>
                  <a:pt x="9469" y="19972"/>
                </a:cubicBezTo>
                <a:cubicBezTo>
                  <a:pt x="8780" y="20020"/>
                  <a:pt x="8086" y="20012"/>
                  <a:pt x="7397" y="20248"/>
                </a:cubicBezTo>
                <a:cubicBezTo>
                  <a:pt x="6407" y="20594"/>
                  <a:pt x="5435" y="21034"/>
                  <a:pt x="4474" y="21553"/>
                </a:cubicBezTo>
                <a:lnTo>
                  <a:pt x="4925" y="21553"/>
                </a:lnTo>
                <a:cubicBezTo>
                  <a:pt x="5655" y="21183"/>
                  <a:pt x="6384" y="21168"/>
                  <a:pt x="7102" y="21207"/>
                </a:cubicBezTo>
                <a:cubicBezTo>
                  <a:pt x="7547" y="21230"/>
                  <a:pt x="7970" y="21372"/>
                  <a:pt x="8404" y="21427"/>
                </a:cubicBezTo>
                <a:cubicBezTo>
                  <a:pt x="9752" y="21600"/>
                  <a:pt x="11118" y="21372"/>
                  <a:pt x="12496" y="21301"/>
                </a:cubicBezTo>
                <a:cubicBezTo>
                  <a:pt x="12791" y="21285"/>
                  <a:pt x="12860" y="21301"/>
                  <a:pt x="12918" y="21561"/>
                </a:cubicBezTo>
                <a:lnTo>
                  <a:pt x="13289" y="21561"/>
                </a:lnTo>
                <a:cubicBezTo>
                  <a:pt x="13242" y="21388"/>
                  <a:pt x="13190" y="21215"/>
                  <a:pt x="13132" y="21042"/>
                </a:cubicBezTo>
                <a:cubicBezTo>
                  <a:pt x="13080" y="20884"/>
                  <a:pt x="13127" y="20814"/>
                  <a:pt x="13254" y="20727"/>
                </a:cubicBezTo>
                <a:cubicBezTo>
                  <a:pt x="13949" y="20263"/>
                  <a:pt x="14684" y="19933"/>
                  <a:pt x="15413" y="19618"/>
                </a:cubicBezTo>
                <a:cubicBezTo>
                  <a:pt x="16015" y="19359"/>
                  <a:pt x="16634" y="19147"/>
                  <a:pt x="17161" y="18801"/>
                </a:cubicBezTo>
                <a:cubicBezTo>
                  <a:pt x="18341" y="18030"/>
                  <a:pt x="19603" y="17519"/>
                  <a:pt x="20905" y="17267"/>
                </a:cubicBezTo>
                <a:cubicBezTo>
                  <a:pt x="20963" y="17260"/>
                  <a:pt x="21015" y="17244"/>
                  <a:pt x="21073" y="17228"/>
                </a:cubicBezTo>
                <a:cubicBezTo>
                  <a:pt x="21062" y="17212"/>
                  <a:pt x="21050" y="17197"/>
                  <a:pt x="21039" y="17181"/>
                </a:cubicBezTo>
                <a:cubicBezTo>
                  <a:pt x="20882" y="17197"/>
                  <a:pt x="20726" y="17205"/>
                  <a:pt x="20576" y="17236"/>
                </a:cubicBezTo>
                <a:cubicBezTo>
                  <a:pt x="19916" y="17370"/>
                  <a:pt x="19233" y="17488"/>
                  <a:pt x="18498" y="17543"/>
                </a:cubicBezTo>
                <a:cubicBezTo>
                  <a:pt x="17988" y="17582"/>
                  <a:pt x="17473" y="17629"/>
                  <a:pt x="16981" y="17755"/>
                </a:cubicBezTo>
                <a:cubicBezTo>
                  <a:pt x="16113" y="17967"/>
                  <a:pt x="15355" y="18447"/>
                  <a:pt x="14614" y="18997"/>
                </a:cubicBezTo>
                <a:cubicBezTo>
                  <a:pt x="14116" y="19359"/>
                  <a:pt x="13642" y="19768"/>
                  <a:pt x="13167" y="20208"/>
                </a:cubicBezTo>
                <a:cubicBezTo>
                  <a:pt x="13109" y="20263"/>
                  <a:pt x="13051" y="20358"/>
                  <a:pt x="12959" y="20326"/>
                </a:cubicBezTo>
                <a:cubicBezTo>
                  <a:pt x="12855" y="20287"/>
                  <a:pt x="12826" y="19909"/>
                  <a:pt x="12907" y="19807"/>
                </a:cubicBezTo>
                <a:cubicBezTo>
                  <a:pt x="13005" y="19681"/>
                  <a:pt x="13138" y="19619"/>
                  <a:pt x="13260" y="19532"/>
                </a:cubicBezTo>
                <a:cubicBezTo>
                  <a:pt x="14053" y="18934"/>
                  <a:pt x="14875" y="18439"/>
                  <a:pt x="15708" y="18022"/>
                </a:cubicBezTo>
                <a:cubicBezTo>
                  <a:pt x="16148" y="17802"/>
                  <a:pt x="16594" y="17590"/>
                  <a:pt x="16947" y="17299"/>
                </a:cubicBezTo>
                <a:cubicBezTo>
                  <a:pt x="18029" y="16395"/>
                  <a:pt x="19192" y="15726"/>
                  <a:pt x="20402" y="15294"/>
                </a:cubicBezTo>
                <a:cubicBezTo>
                  <a:pt x="20587" y="15231"/>
                  <a:pt x="20767" y="15168"/>
                  <a:pt x="20981" y="15097"/>
                </a:cubicBezTo>
                <a:cubicBezTo>
                  <a:pt x="20917" y="15066"/>
                  <a:pt x="20900" y="15050"/>
                  <a:pt x="20888" y="15050"/>
                </a:cubicBezTo>
                <a:cubicBezTo>
                  <a:pt x="20824" y="15058"/>
                  <a:pt x="20755" y="15074"/>
                  <a:pt x="20691" y="15089"/>
                </a:cubicBezTo>
                <a:cubicBezTo>
                  <a:pt x="20008" y="15270"/>
                  <a:pt x="19337" y="15506"/>
                  <a:pt x="18544" y="15632"/>
                </a:cubicBezTo>
                <a:cubicBezTo>
                  <a:pt x="17959" y="15726"/>
                  <a:pt x="17352" y="15805"/>
                  <a:pt x="16785" y="15994"/>
                </a:cubicBezTo>
                <a:cubicBezTo>
                  <a:pt x="15529" y="16418"/>
                  <a:pt x="14545" y="17354"/>
                  <a:pt x="13549" y="18353"/>
                </a:cubicBezTo>
                <a:cubicBezTo>
                  <a:pt x="13283" y="18620"/>
                  <a:pt x="13034" y="18911"/>
                  <a:pt x="12779" y="19210"/>
                </a:cubicBezTo>
                <a:cubicBezTo>
                  <a:pt x="12669" y="19335"/>
                  <a:pt x="12629" y="19296"/>
                  <a:pt x="12594" y="19162"/>
                </a:cubicBezTo>
                <a:cubicBezTo>
                  <a:pt x="12542" y="18982"/>
                  <a:pt x="12502" y="18793"/>
                  <a:pt x="12432" y="18620"/>
                </a:cubicBezTo>
                <a:cubicBezTo>
                  <a:pt x="12345" y="18408"/>
                  <a:pt x="12403" y="18258"/>
                  <a:pt x="12577" y="18117"/>
                </a:cubicBezTo>
                <a:cubicBezTo>
                  <a:pt x="12970" y="17810"/>
                  <a:pt x="13358" y="17511"/>
                  <a:pt x="13763" y="17252"/>
                </a:cubicBezTo>
                <a:cubicBezTo>
                  <a:pt x="14533" y="16756"/>
                  <a:pt x="15204" y="16182"/>
                  <a:pt x="15934" y="15734"/>
                </a:cubicBezTo>
                <a:cubicBezTo>
                  <a:pt x="16368" y="15467"/>
                  <a:pt x="16790" y="15207"/>
                  <a:pt x="17282" y="15066"/>
                </a:cubicBezTo>
                <a:cubicBezTo>
                  <a:pt x="18324" y="14767"/>
                  <a:pt x="19418" y="14673"/>
                  <a:pt x="20518" y="14712"/>
                </a:cubicBezTo>
                <a:cubicBezTo>
                  <a:pt x="20599" y="14712"/>
                  <a:pt x="20691" y="14736"/>
                  <a:pt x="20743" y="14680"/>
                </a:cubicBezTo>
                <a:cubicBezTo>
                  <a:pt x="20662" y="14625"/>
                  <a:pt x="20610" y="14633"/>
                  <a:pt x="20552" y="14625"/>
                </a:cubicBezTo>
                <a:cubicBezTo>
                  <a:pt x="18666" y="14413"/>
                  <a:pt x="16796" y="14610"/>
                  <a:pt x="15019" y="15231"/>
                </a:cubicBezTo>
                <a:cubicBezTo>
                  <a:pt x="14475" y="15420"/>
                  <a:pt x="14030" y="15766"/>
                  <a:pt x="13636" y="16190"/>
                </a:cubicBezTo>
                <a:cubicBezTo>
                  <a:pt x="13167" y="16693"/>
                  <a:pt x="12745" y="17267"/>
                  <a:pt x="12357" y="17889"/>
                </a:cubicBezTo>
                <a:cubicBezTo>
                  <a:pt x="12287" y="18007"/>
                  <a:pt x="12241" y="17983"/>
                  <a:pt x="12206" y="17873"/>
                </a:cubicBezTo>
                <a:cubicBezTo>
                  <a:pt x="12108" y="17543"/>
                  <a:pt x="12010" y="17205"/>
                  <a:pt x="11911" y="16866"/>
                </a:cubicBezTo>
                <a:cubicBezTo>
                  <a:pt x="11877" y="16748"/>
                  <a:pt x="11917" y="16670"/>
                  <a:pt x="12010" y="16591"/>
                </a:cubicBezTo>
                <a:cubicBezTo>
                  <a:pt x="12664" y="16041"/>
                  <a:pt x="13329" y="15538"/>
                  <a:pt x="14030" y="15129"/>
                </a:cubicBezTo>
                <a:cubicBezTo>
                  <a:pt x="15100" y="14507"/>
                  <a:pt x="15980" y="13800"/>
                  <a:pt x="16727" y="13013"/>
                </a:cubicBezTo>
                <a:cubicBezTo>
                  <a:pt x="17398" y="12306"/>
                  <a:pt x="18075" y="11669"/>
                  <a:pt x="18700" y="11040"/>
                </a:cubicBezTo>
                <a:cubicBezTo>
                  <a:pt x="18822" y="10914"/>
                  <a:pt x="18926" y="10780"/>
                  <a:pt x="19065" y="10623"/>
                </a:cubicBezTo>
                <a:cubicBezTo>
                  <a:pt x="18886" y="10631"/>
                  <a:pt x="18891" y="10631"/>
                  <a:pt x="18805" y="10678"/>
                </a:cubicBezTo>
                <a:cubicBezTo>
                  <a:pt x="18012" y="11174"/>
                  <a:pt x="17207" y="11724"/>
                  <a:pt x="16252" y="12204"/>
                </a:cubicBezTo>
                <a:cubicBezTo>
                  <a:pt x="15656" y="12502"/>
                  <a:pt x="15141" y="12943"/>
                  <a:pt x="14632" y="13399"/>
                </a:cubicBezTo>
                <a:cubicBezTo>
                  <a:pt x="13729" y="14209"/>
                  <a:pt x="12722" y="15003"/>
                  <a:pt x="11853" y="16025"/>
                </a:cubicBezTo>
                <a:cubicBezTo>
                  <a:pt x="11761" y="16135"/>
                  <a:pt x="11680" y="16119"/>
                  <a:pt x="11633" y="15978"/>
                </a:cubicBezTo>
                <a:cubicBezTo>
                  <a:pt x="11581" y="15828"/>
                  <a:pt x="11547" y="15671"/>
                  <a:pt x="11489" y="15522"/>
                </a:cubicBezTo>
                <a:cubicBezTo>
                  <a:pt x="11414" y="15341"/>
                  <a:pt x="11460" y="15137"/>
                  <a:pt x="11599" y="15011"/>
                </a:cubicBezTo>
                <a:cubicBezTo>
                  <a:pt x="12397" y="14311"/>
                  <a:pt x="13219" y="13682"/>
                  <a:pt x="14076" y="13171"/>
                </a:cubicBezTo>
                <a:cubicBezTo>
                  <a:pt x="14973" y="12628"/>
                  <a:pt x="15812" y="12125"/>
                  <a:pt x="16478" y="11457"/>
                </a:cubicBezTo>
                <a:cubicBezTo>
                  <a:pt x="17172" y="10757"/>
                  <a:pt x="17942" y="10191"/>
                  <a:pt x="18712" y="9695"/>
                </a:cubicBezTo>
                <a:cubicBezTo>
                  <a:pt x="18758" y="9664"/>
                  <a:pt x="18833" y="9664"/>
                  <a:pt x="18799" y="9562"/>
                </a:cubicBezTo>
                <a:cubicBezTo>
                  <a:pt x="18700" y="9522"/>
                  <a:pt x="18648" y="9562"/>
                  <a:pt x="18585" y="9577"/>
                </a:cubicBezTo>
                <a:cubicBezTo>
                  <a:pt x="18232" y="9672"/>
                  <a:pt x="17884" y="9790"/>
                  <a:pt x="17531" y="9915"/>
                </a:cubicBezTo>
                <a:cubicBezTo>
                  <a:pt x="16727" y="10198"/>
                  <a:pt x="15934" y="10560"/>
                  <a:pt x="15152" y="11001"/>
                </a:cubicBezTo>
                <a:cubicBezTo>
                  <a:pt x="14591" y="11315"/>
                  <a:pt x="14059" y="11700"/>
                  <a:pt x="13543" y="12133"/>
                </a:cubicBezTo>
                <a:cubicBezTo>
                  <a:pt x="13127" y="12479"/>
                  <a:pt x="12745" y="12872"/>
                  <a:pt x="12380" y="13304"/>
                </a:cubicBezTo>
                <a:cubicBezTo>
                  <a:pt x="12033" y="13721"/>
                  <a:pt x="11686" y="14146"/>
                  <a:pt x="11356" y="14602"/>
                </a:cubicBezTo>
                <a:cubicBezTo>
                  <a:pt x="11257" y="14736"/>
                  <a:pt x="11199" y="14712"/>
                  <a:pt x="11153" y="14555"/>
                </a:cubicBezTo>
                <a:cubicBezTo>
                  <a:pt x="11095" y="14366"/>
                  <a:pt x="11037" y="14169"/>
                  <a:pt x="10956" y="13989"/>
                </a:cubicBezTo>
                <a:cubicBezTo>
                  <a:pt x="10898" y="13863"/>
                  <a:pt x="10916" y="13768"/>
                  <a:pt x="10991" y="13674"/>
                </a:cubicBezTo>
                <a:cubicBezTo>
                  <a:pt x="11628" y="12848"/>
                  <a:pt x="12282" y="12086"/>
                  <a:pt x="12982" y="11417"/>
                </a:cubicBezTo>
                <a:cubicBezTo>
                  <a:pt x="13694" y="10741"/>
                  <a:pt x="14307" y="10025"/>
                  <a:pt x="14788" y="9255"/>
                </a:cubicBezTo>
                <a:cubicBezTo>
                  <a:pt x="15361" y="8335"/>
                  <a:pt x="15974" y="7494"/>
                  <a:pt x="16588" y="6707"/>
                </a:cubicBezTo>
                <a:cubicBezTo>
                  <a:pt x="16617" y="6676"/>
                  <a:pt x="16669" y="6652"/>
                  <a:pt x="16594" y="6534"/>
                </a:cubicBezTo>
                <a:cubicBezTo>
                  <a:pt x="15459" y="7273"/>
                  <a:pt x="14383" y="8201"/>
                  <a:pt x="13347" y="9294"/>
                </a:cubicBezTo>
                <a:cubicBezTo>
                  <a:pt x="12311" y="10395"/>
                  <a:pt x="11500" y="11787"/>
                  <a:pt x="10736" y="13352"/>
                </a:cubicBezTo>
                <a:cubicBezTo>
                  <a:pt x="10551" y="12903"/>
                  <a:pt x="10389" y="12502"/>
                  <a:pt x="10221" y="12109"/>
                </a:cubicBezTo>
                <a:cubicBezTo>
                  <a:pt x="10175" y="12007"/>
                  <a:pt x="10215" y="11928"/>
                  <a:pt x="10273" y="11850"/>
                </a:cubicBezTo>
                <a:cubicBezTo>
                  <a:pt x="10731" y="11236"/>
                  <a:pt x="11199" y="10655"/>
                  <a:pt x="11680" y="10104"/>
                </a:cubicBezTo>
                <a:cubicBezTo>
                  <a:pt x="12143" y="9577"/>
                  <a:pt x="12641" y="9098"/>
                  <a:pt x="12970" y="8508"/>
                </a:cubicBezTo>
                <a:cubicBezTo>
                  <a:pt x="13532" y="7501"/>
                  <a:pt x="14082" y="6534"/>
                  <a:pt x="14666" y="5638"/>
                </a:cubicBezTo>
                <a:cubicBezTo>
                  <a:pt x="14684" y="5606"/>
                  <a:pt x="14736" y="5575"/>
                  <a:pt x="14643" y="5496"/>
                </a:cubicBezTo>
                <a:cubicBezTo>
                  <a:pt x="13763" y="6243"/>
                  <a:pt x="12918" y="7116"/>
                  <a:pt x="12108" y="8091"/>
                </a:cubicBezTo>
                <a:cubicBezTo>
                  <a:pt x="11292" y="9074"/>
                  <a:pt x="10661" y="10261"/>
                  <a:pt x="10030" y="11575"/>
                </a:cubicBezTo>
                <a:cubicBezTo>
                  <a:pt x="9874" y="11205"/>
                  <a:pt x="9747" y="10922"/>
                  <a:pt x="9619" y="10631"/>
                </a:cubicBezTo>
                <a:cubicBezTo>
                  <a:pt x="9585" y="10552"/>
                  <a:pt x="9567" y="10482"/>
                  <a:pt x="9614" y="10403"/>
                </a:cubicBezTo>
                <a:cubicBezTo>
                  <a:pt x="10048" y="9695"/>
                  <a:pt x="10487" y="9019"/>
                  <a:pt x="10962" y="8398"/>
                </a:cubicBezTo>
                <a:cubicBezTo>
                  <a:pt x="11402" y="7816"/>
                  <a:pt x="11842" y="7266"/>
                  <a:pt x="12068" y="6589"/>
                </a:cubicBezTo>
                <a:cubicBezTo>
                  <a:pt x="12172" y="6275"/>
                  <a:pt x="12282" y="5960"/>
                  <a:pt x="12409" y="5661"/>
                </a:cubicBezTo>
                <a:cubicBezTo>
                  <a:pt x="12710" y="4954"/>
                  <a:pt x="13028" y="4285"/>
                  <a:pt x="13347" y="3633"/>
                </a:cubicBezTo>
                <a:cubicBezTo>
                  <a:pt x="13370" y="3593"/>
                  <a:pt x="13416" y="3554"/>
                  <a:pt x="13352" y="3476"/>
                </a:cubicBezTo>
                <a:cubicBezTo>
                  <a:pt x="13260" y="3491"/>
                  <a:pt x="13248" y="3570"/>
                  <a:pt x="13208" y="3625"/>
                </a:cubicBezTo>
                <a:cubicBezTo>
                  <a:pt x="12629" y="4506"/>
                  <a:pt x="12044" y="5433"/>
                  <a:pt x="11286" y="6291"/>
                </a:cubicBezTo>
                <a:cubicBezTo>
                  <a:pt x="10626" y="7038"/>
                  <a:pt x="10082" y="7918"/>
                  <a:pt x="9723" y="8940"/>
                </a:cubicBezTo>
                <a:cubicBezTo>
                  <a:pt x="9625" y="9216"/>
                  <a:pt x="9532" y="9491"/>
                  <a:pt x="9428" y="9774"/>
                </a:cubicBezTo>
                <a:cubicBezTo>
                  <a:pt x="9394" y="9868"/>
                  <a:pt x="9324" y="9970"/>
                  <a:pt x="9237" y="9813"/>
                </a:cubicBezTo>
                <a:cubicBezTo>
                  <a:pt x="9098" y="9562"/>
                  <a:pt x="8983" y="9294"/>
                  <a:pt x="8861" y="9027"/>
                </a:cubicBezTo>
                <a:cubicBezTo>
                  <a:pt x="8821" y="8948"/>
                  <a:pt x="8850" y="8870"/>
                  <a:pt x="8884" y="8791"/>
                </a:cubicBezTo>
                <a:cubicBezTo>
                  <a:pt x="9156" y="8241"/>
                  <a:pt x="9428" y="7698"/>
                  <a:pt x="9718" y="7179"/>
                </a:cubicBezTo>
                <a:cubicBezTo>
                  <a:pt x="10042" y="6589"/>
                  <a:pt x="10372" y="6031"/>
                  <a:pt x="10499" y="5363"/>
                </a:cubicBezTo>
                <a:cubicBezTo>
                  <a:pt x="10638" y="4624"/>
                  <a:pt x="10852" y="3924"/>
                  <a:pt x="11107" y="3255"/>
                </a:cubicBezTo>
                <a:cubicBezTo>
                  <a:pt x="11205" y="2988"/>
                  <a:pt x="11286" y="2713"/>
                  <a:pt x="11373" y="2445"/>
                </a:cubicBezTo>
                <a:cubicBezTo>
                  <a:pt x="11344" y="2430"/>
                  <a:pt x="11321" y="2422"/>
                  <a:pt x="11292" y="2406"/>
                </a:cubicBezTo>
                <a:cubicBezTo>
                  <a:pt x="11240" y="2508"/>
                  <a:pt x="11188" y="2611"/>
                  <a:pt x="11141" y="2721"/>
                </a:cubicBezTo>
                <a:cubicBezTo>
                  <a:pt x="10713" y="3664"/>
                  <a:pt x="10273" y="4616"/>
                  <a:pt x="9695" y="5551"/>
                </a:cubicBezTo>
                <a:cubicBezTo>
                  <a:pt x="9365" y="6078"/>
                  <a:pt x="9110" y="6668"/>
                  <a:pt x="8936" y="7305"/>
                </a:cubicBezTo>
                <a:cubicBezTo>
                  <a:pt x="8838" y="7667"/>
                  <a:pt x="8722" y="8036"/>
                  <a:pt x="8618" y="8421"/>
                </a:cubicBezTo>
                <a:cubicBezTo>
                  <a:pt x="8427" y="8272"/>
                  <a:pt x="8392" y="8060"/>
                  <a:pt x="8277" y="7902"/>
                </a:cubicBezTo>
                <a:cubicBezTo>
                  <a:pt x="8195" y="7792"/>
                  <a:pt x="8219" y="7674"/>
                  <a:pt x="8282" y="7564"/>
                </a:cubicBezTo>
                <a:cubicBezTo>
                  <a:pt x="8375" y="7399"/>
                  <a:pt x="8473" y="7234"/>
                  <a:pt x="8549" y="7061"/>
                </a:cubicBezTo>
                <a:cubicBezTo>
                  <a:pt x="9041" y="5929"/>
                  <a:pt x="9839" y="5040"/>
                  <a:pt x="10065" y="3845"/>
                </a:cubicBezTo>
                <a:cubicBezTo>
                  <a:pt x="10192" y="3145"/>
                  <a:pt x="10464" y="2508"/>
                  <a:pt x="10684" y="1864"/>
                </a:cubicBezTo>
                <a:cubicBezTo>
                  <a:pt x="10702" y="1816"/>
                  <a:pt x="10754" y="1769"/>
                  <a:pt x="10650" y="1683"/>
                </a:cubicBezTo>
                <a:cubicBezTo>
                  <a:pt x="10470" y="1887"/>
                  <a:pt x="10366" y="2139"/>
                  <a:pt x="10233" y="2375"/>
                </a:cubicBezTo>
                <a:cubicBezTo>
                  <a:pt x="9654" y="3405"/>
                  <a:pt x="9093" y="4506"/>
                  <a:pt x="8670" y="5724"/>
                </a:cubicBezTo>
                <a:cubicBezTo>
                  <a:pt x="8502" y="6212"/>
                  <a:pt x="8340" y="6715"/>
                  <a:pt x="8172" y="7218"/>
                </a:cubicBezTo>
                <a:cubicBezTo>
                  <a:pt x="8149" y="7289"/>
                  <a:pt x="8132" y="7415"/>
                  <a:pt x="7999" y="7344"/>
                </a:cubicBezTo>
                <a:cubicBezTo>
                  <a:pt x="7825" y="7250"/>
                  <a:pt x="7628" y="6692"/>
                  <a:pt x="7704" y="6503"/>
                </a:cubicBezTo>
                <a:cubicBezTo>
                  <a:pt x="7860" y="6094"/>
                  <a:pt x="8033" y="5693"/>
                  <a:pt x="8195" y="5300"/>
                </a:cubicBezTo>
                <a:cubicBezTo>
                  <a:pt x="8392" y="4828"/>
                  <a:pt x="8659" y="4395"/>
                  <a:pt x="8763" y="3916"/>
                </a:cubicBezTo>
                <a:cubicBezTo>
                  <a:pt x="8942" y="3106"/>
                  <a:pt x="9127" y="2312"/>
                  <a:pt x="9307" y="1525"/>
                </a:cubicBezTo>
                <a:cubicBezTo>
                  <a:pt x="9324" y="1447"/>
                  <a:pt x="9365" y="1384"/>
                  <a:pt x="9301" y="1235"/>
                </a:cubicBezTo>
                <a:cubicBezTo>
                  <a:pt x="8531" y="2823"/>
                  <a:pt x="7958" y="4568"/>
                  <a:pt x="7513" y="6440"/>
                </a:cubicBezTo>
                <a:cubicBezTo>
                  <a:pt x="7131" y="6062"/>
                  <a:pt x="7119" y="5937"/>
                  <a:pt x="7293" y="5528"/>
                </a:cubicBezTo>
                <a:cubicBezTo>
                  <a:pt x="7449" y="5158"/>
                  <a:pt x="7594" y="4789"/>
                  <a:pt x="7721" y="4419"/>
                </a:cubicBezTo>
                <a:cubicBezTo>
                  <a:pt x="7895" y="3932"/>
                  <a:pt x="8103" y="3460"/>
                  <a:pt x="8080" y="2917"/>
                </a:cubicBezTo>
                <a:cubicBezTo>
                  <a:pt x="8039" y="2092"/>
                  <a:pt x="8149" y="1297"/>
                  <a:pt x="8219" y="511"/>
                </a:cubicBezTo>
                <a:cubicBezTo>
                  <a:pt x="8230" y="362"/>
                  <a:pt x="8305" y="212"/>
                  <a:pt x="8190" y="0"/>
                </a:cubicBezTo>
                <a:cubicBezTo>
                  <a:pt x="8005" y="432"/>
                  <a:pt x="7923" y="881"/>
                  <a:pt x="7808" y="1313"/>
                </a:cubicBezTo>
                <a:cubicBezTo>
                  <a:pt x="7599" y="2076"/>
                  <a:pt x="7391" y="2854"/>
                  <a:pt x="7281" y="3672"/>
                </a:cubicBezTo>
                <a:cubicBezTo>
                  <a:pt x="7206" y="4238"/>
                  <a:pt x="7107" y="4804"/>
                  <a:pt x="7021" y="5386"/>
                </a:cubicBezTo>
                <a:cubicBezTo>
                  <a:pt x="7009" y="5457"/>
                  <a:pt x="7003" y="5559"/>
                  <a:pt x="6928" y="5575"/>
                </a:cubicBezTo>
                <a:cubicBezTo>
                  <a:pt x="6830" y="5599"/>
                  <a:pt x="6830" y="5473"/>
                  <a:pt x="6777" y="5418"/>
                </a:cubicBezTo>
                <a:cubicBezTo>
                  <a:pt x="6615" y="5253"/>
                  <a:pt x="6610" y="5080"/>
                  <a:pt x="6639" y="4875"/>
                </a:cubicBezTo>
                <a:cubicBezTo>
                  <a:pt x="6702" y="4395"/>
                  <a:pt x="6841" y="3916"/>
                  <a:pt x="6737" y="3420"/>
                </a:cubicBezTo>
                <a:cubicBezTo>
                  <a:pt x="6546" y="2493"/>
                  <a:pt x="6453" y="1565"/>
                  <a:pt x="6448" y="653"/>
                </a:cubicBezTo>
                <a:cubicBezTo>
                  <a:pt x="6448" y="590"/>
                  <a:pt x="6471" y="519"/>
                  <a:pt x="6384" y="472"/>
                </a:cubicBezTo>
                <a:cubicBezTo>
                  <a:pt x="6309" y="503"/>
                  <a:pt x="6314" y="574"/>
                  <a:pt x="6309" y="637"/>
                </a:cubicBezTo>
                <a:cubicBezTo>
                  <a:pt x="6095" y="1919"/>
                  <a:pt x="5956" y="3255"/>
                  <a:pt x="6320" y="4624"/>
                </a:cubicBezTo>
                <a:cubicBezTo>
                  <a:pt x="6343" y="4718"/>
                  <a:pt x="6367" y="4820"/>
                  <a:pt x="6280" y="4875"/>
                </a:cubicBezTo>
                <a:cubicBezTo>
                  <a:pt x="6210" y="4922"/>
                  <a:pt x="6129" y="4844"/>
                  <a:pt x="6066" y="4804"/>
                </a:cubicBezTo>
                <a:cubicBezTo>
                  <a:pt x="5747" y="4624"/>
                  <a:pt x="5423" y="4435"/>
                  <a:pt x="5076" y="4325"/>
                </a:cubicBezTo>
                <a:cubicBezTo>
                  <a:pt x="4150" y="4026"/>
                  <a:pt x="3189" y="3955"/>
                  <a:pt x="2223" y="3916"/>
                </a:cubicBezTo>
                <a:cubicBezTo>
                  <a:pt x="2170" y="3916"/>
                  <a:pt x="2113" y="3916"/>
                  <a:pt x="2101" y="3994"/>
                </a:cubicBezTo>
                <a:cubicBezTo>
                  <a:pt x="2223" y="4105"/>
                  <a:pt x="2385" y="4105"/>
                  <a:pt x="2523" y="4144"/>
                </a:cubicBezTo>
                <a:cubicBezTo>
                  <a:pt x="3774" y="4513"/>
                  <a:pt x="4972" y="5001"/>
                  <a:pt x="6222" y="5245"/>
                </a:cubicBezTo>
                <a:cubicBezTo>
                  <a:pt x="6558" y="5308"/>
                  <a:pt x="6887" y="5732"/>
                  <a:pt x="6957" y="6118"/>
                </a:cubicBezTo>
                <a:cubicBezTo>
                  <a:pt x="6025" y="5701"/>
                  <a:pt x="5140" y="5103"/>
                  <a:pt x="4121" y="4899"/>
                </a:cubicBezTo>
                <a:cubicBezTo>
                  <a:pt x="3114" y="4694"/>
                  <a:pt x="2089" y="4576"/>
                  <a:pt x="1059" y="4482"/>
                </a:cubicBezTo>
                <a:cubicBezTo>
                  <a:pt x="1123" y="4631"/>
                  <a:pt x="1227" y="4655"/>
                  <a:pt x="1325" y="4679"/>
                </a:cubicBezTo>
                <a:cubicBezTo>
                  <a:pt x="1887" y="4828"/>
                  <a:pt x="2442" y="4985"/>
                  <a:pt x="2986" y="5166"/>
                </a:cubicBezTo>
                <a:cubicBezTo>
                  <a:pt x="3953" y="5481"/>
                  <a:pt x="4896" y="5834"/>
                  <a:pt x="5846" y="6125"/>
                </a:cubicBezTo>
                <a:cubicBezTo>
                  <a:pt x="6274" y="6251"/>
                  <a:pt x="6702" y="6393"/>
                  <a:pt x="7125" y="6534"/>
                </a:cubicBezTo>
                <a:cubicBezTo>
                  <a:pt x="7304" y="6597"/>
                  <a:pt x="7379" y="6723"/>
                  <a:pt x="7379" y="6920"/>
                </a:cubicBezTo>
                <a:cubicBezTo>
                  <a:pt x="6934" y="6731"/>
                  <a:pt x="6511" y="6574"/>
                  <a:pt x="6083" y="6393"/>
                </a:cubicBezTo>
                <a:cubicBezTo>
                  <a:pt x="5632" y="6204"/>
                  <a:pt x="5157" y="6094"/>
                  <a:pt x="4677" y="6062"/>
                </a:cubicBezTo>
                <a:cubicBezTo>
                  <a:pt x="3722" y="6000"/>
                  <a:pt x="2761" y="6039"/>
                  <a:pt x="1812" y="5748"/>
                </a:cubicBezTo>
                <a:cubicBezTo>
                  <a:pt x="1435" y="5630"/>
                  <a:pt x="1053" y="5536"/>
                  <a:pt x="666" y="5441"/>
                </a:cubicBezTo>
                <a:cubicBezTo>
                  <a:pt x="451" y="5386"/>
                  <a:pt x="232" y="5331"/>
                  <a:pt x="0" y="5276"/>
                </a:cubicBezTo>
                <a:cubicBezTo>
                  <a:pt x="6" y="5410"/>
                  <a:pt x="87" y="5418"/>
                  <a:pt x="145" y="5449"/>
                </a:cubicBezTo>
                <a:cubicBezTo>
                  <a:pt x="816" y="5787"/>
                  <a:pt x="1493" y="6062"/>
                  <a:pt x="2205" y="6235"/>
                </a:cubicBezTo>
                <a:cubicBezTo>
                  <a:pt x="2651" y="6346"/>
                  <a:pt x="3120" y="6330"/>
                  <a:pt x="3542" y="6526"/>
                </a:cubicBezTo>
                <a:cubicBezTo>
                  <a:pt x="4786" y="7100"/>
                  <a:pt x="6060" y="7305"/>
                  <a:pt x="7356" y="7439"/>
                </a:cubicBezTo>
                <a:cubicBezTo>
                  <a:pt x="7657" y="7470"/>
                  <a:pt x="7819" y="7580"/>
                  <a:pt x="7918" y="7847"/>
                </a:cubicBezTo>
                <a:cubicBezTo>
                  <a:pt x="7941" y="7902"/>
                  <a:pt x="7987" y="7957"/>
                  <a:pt x="7952" y="8013"/>
                </a:cubicBezTo>
                <a:cubicBezTo>
                  <a:pt x="7906" y="8075"/>
                  <a:pt x="7837" y="8052"/>
                  <a:pt x="7773" y="8028"/>
                </a:cubicBezTo>
                <a:cubicBezTo>
                  <a:pt x="7397" y="7910"/>
                  <a:pt x="7021" y="7784"/>
                  <a:pt x="6644" y="7674"/>
                </a:cubicBezTo>
                <a:cubicBezTo>
                  <a:pt x="5817" y="7431"/>
                  <a:pt x="4972" y="7171"/>
                  <a:pt x="4098" y="7171"/>
                </a:cubicBezTo>
                <a:cubicBezTo>
                  <a:pt x="2952" y="7179"/>
                  <a:pt x="1800" y="7297"/>
                  <a:pt x="648" y="7486"/>
                </a:cubicBezTo>
                <a:cubicBezTo>
                  <a:pt x="492" y="7509"/>
                  <a:pt x="313" y="7478"/>
                  <a:pt x="156" y="7619"/>
                </a:cubicBezTo>
                <a:cubicBezTo>
                  <a:pt x="266" y="7698"/>
                  <a:pt x="359" y="7674"/>
                  <a:pt x="451" y="7674"/>
                </a:cubicBezTo>
                <a:cubicBezTo>
                  <a:pt x="793" y="7674"/>
                  <a:pt x="1134" y="7682"/>
                  <a:pt x="1470" y="7698"/>
                </a:cubicBezTo>
                <a:cubicBezTo>
                  <a:pt x="2460" y="7745"/>
                  <a:pt x="3438" y="7847"/>
                  <a:pt x="4405" y="7973"/>
                </a:cubicBezTo>
                <a:cubicBezTo>
                  <a:pt x="5626" y="8123"/>
                  <a:pt x="6841" y="8248"/>
                  <a:pt x="8039" y="8445"/>
                </a:cubicBezTo>
                <a:cubicBezTo>
                  <a:pt x="8132" y="8461"/>
                  <a:pt x="8224" y="8484"/>
                  <a:pt x="8271" y="8571"/>
                </a:cubicBezTo>
                <a:cubicBezTo>
                  <a:pt x="8398" y="8815"/>
                  <a:pt x="8525" y="9066"/>
                  <a:pt x="8647" y="9310"/>
                </a:cubicBezTo>
                <a:cubicBezTo>
                  <a:pt x="8676" y="9373"/>
                  <a:pt x="8705" y="9436"/>
                  <a:pt x="8647" y="9491"/>
                </a:cubicBezTo>
                <a:cubicBezTo>
                  <a:pt x="8601" y="9530"/>
                  <a:pt x="8543" y="9499"/>
                  <a:pt x="8491" y="9475"/>
                </a:cubicBezTo>
                <a:cubicBezTo>
                  <a:pt x="8010" y="9263"/>
                  <a:pt x="7524" y="9058"/>
                  <a:pt x="7038" y="8862"/>
                </a:cubicBezTo>
                <a:cubicBezTo>
                  <a:pt x="6181" y="8516"/>
                  <a:pt x="5296" y="8201"/>
                  <a:pt x="4364" y="8115"/>
                </a:cubicBezTo>
                <a:cubicBezTo>
                  <a:pt x="3328" y="8013"/>
                  <a:pt x="2286" y="8013"/>
                  <a:pt x="1227" y="8044"/>
                </a:cubicBezTo>
                <a:cubicBezTo>
                  <a:pt x="903" y="8052"/>
                  <a:pt x="585" y="8075"/>
                  <a:pt x="260" y="8099"/>
                </a:cubicBezTo>
                <a:cubicBezTo>
                  <a:pt x="353" y="8241"/>
                  <a:pt x="475" y="8233"/>
                  <a:pt x="585" y="8248"/>
                </a:cubicBezTo>
                <a:cubicBezTo>
                  <a:pt x="1580" y="8366"/>
                  <a:pt x="2564" y="8500"/>
                  <a:pt x="3525" y="8712"/>
                </a:cubicBezTo>
                <a:cubicBezTo>
                  <a:pt x="5087" y="9058"/>
                  <a:pt x="6621" y="9412"/>
                  <a:pt x="8143" y="9750"/>
                </a:cubicBezTo>
                <a:cubicBezTo>
                  <a:pt x="8948" y="9931"/>
                  <a:pt x="8942" y="9947"/>
                  <a:pt x="9272" y="10725"/>
                </a:cubicBezTo>
                <a:cubicBezTo>
                  <a:pt x="9278" y="10741"/>
                  <a:pt x="9289" y="10757"/>
                  <a:pt x="9289" y="10772"/>
                </a:cubicBezTo>
                <a:cubicBezTo>
                  <a:pt x="9307" y="10828"/>
                  <a:pt x="9353" y="10883"/>
                  <a:pt x="9307" y="10930"/>
                </a:cubicBezTo>
                <a:cubicBezTo>
                  <a:pt x="9260" y="10985"/>
                  <a:pt x="9203" y="10930"/>
                  <a:pt x="9156" y="10906"/>
                </a:cubicBezTo>
                <a:cubicBezTo>
                  <a:pt x="8780" y="10725"/>
                  <a:pt x="8404" y="10552"/>
                  <a:pt x="8028" y="10379"/>
                </a:cubicBezTo>
                <a:cubicBezTo>
                  <a:pt x="7021" y="9915"/>
                  <a:pt x="5979" y="9467"/>
                  <a:pt x="4856" y="9357"/>
                </a:cubicBezTo>
                <a:cubicBezTo>
                  <a:pt x="3571" y="9231"/>
                  <a:pt x="2269" y="9208"/>
                  <a:pt x="949" y="9255"/>
                </a:cubicBezTo>
                <a:cubicBezTo>
                  <a:pt x="880" y="9255"/>
                  <a:pt x="799" y="9231"/>
                  <a:pt x="741" y="9365"/>
                </a:cubicBezTo>
                <a:cubicBezTo>
                  <a:pt x="839" y="9389"/>
                  <a:pt x="926" y="9412"/>
                  <a:pt x="1013" y="9428"/>
                </a:cubicBezTo>
                <a:cubicBezTo>
                  <a:pt x="1650" y="9522"/>
                  <a:pt x="2280" y="9617"/>
                  <a:pt x="2900" y="9750"/>
                </a:cubicBezTo>
                <a:cubicBezTo>
                  <a:pt x="5099" y="10238"/>
                  <a:pt x="7200" y="10843"/>
                  <a:pt x="9307" y="11362"/>
                </a:cubicBezTo>
                <a:cubicBezTo>
                  <a:pt x="9504" y="11409"/>
                  <a:pt x="9619" y="11519"/>
                  <a:pt x="9683" y="11716"/>
                </a:cubicBezTo>
                <a:cubicBezTo>
                  <a:pt x="9752" y="11928"/>
                  <a:pt x="9851" y="12133"/>
                  <a:pt x="9932" y="12345"/>
                </a:cubicBezTo>
                <a:cubicBezTo>
                  <a:pt x="9949" y="12392"/>
                  <a:pt x="10007" y="12447"/>
                  <a:pt x="9955" y="12495"/>
                </a:cubicBezTo>
                <a:cubicBezTo>
                  <a:pt x="9909" y="12534"/>
                  <a:pt x="9857" y="12495"/>
                  <a:pt x="9805" y="12471"/>
                </a:cubicBezTo>
                <a:cubicBezTo>
                  <a:pt x="8867" y="12093"/>
                  <a:pt x="7918" y="11748"/>
                  <a:pt x="6940" y="11441"/>
                </a:cubicBezTo>
                <a:cubicBezTo>
                  <a:pt x="6546" y="11315"/>
                  <a:pt x="6152" y="11181"/>
                  <a:pt x="5730" y="11174"/>
                </a:cubicBezTo>
                <a:cubicBezTo>
                  <a:pt x="4920" y="11158"/>
                  <a:pt x="4121" y="11150"/>
                  <a:pt x="3316" y="10930"/>
                </a:cubicBezTo>
                <a:cubicBezTo>
                  <a:pt x="2466" y="10694"/>
                  <a:pt x="1586" y="10544"/>
                  <a:pt x="695" y="10395"/>
                </a:cubicBezTo>
                <a:cubicBezTo>
                  <a:pt x="631" y="10387"/>
                  <a:pt x="561" y="10340"/>
                  <a:pt x="492" y="10427"/>
                </a:cubicBezTo>
                <a:cubicBezTo>
                  <a:pt x="648" y="10576"/>
                  <a:pt x="845" y="10568"/>
                  <a:pt x="1019" y="10631"/>
                </a:cubicBezTo>
                <a:cubicBezTo>
                  <a:pt x="2020" y="10985"/>
                  <a:pt x="2969" y="11441"/>
                  <a:pt x="3982" y="11637"/>
                </a:cubicBezTo>
                <a:cubicBezTo>
                  <a:pt x="4347" y="11708"/>
                  <a:pt x="4705" y="11834"/>
                  <a:pt x="5035" y="12023"/>
                </a:cubicBezTo>
                <a:cubicBezTo>
                  <a:pt x="5707" y="12400"/>
                  <a:pt x="6413" y="12612"/>
                  <a:pt x="7142" y="12754"/>
                </a:cubicBezTo>
                <a:cubicBezTo>
                  <a:pt x="7987" y="12919"/>
                  <a:pt x="8838" y="12966"/>
                  <a:pt x="9677" y="13053"/>
                </a:cubicBezTo>
                <a:cubicBezTo>
                  <a:pt x="10146" y="13100"/>
                  <a:pt x="10395" y="13297"/>
                  <a:pt x="10487" y="13753"/>
                </a:cubicBezTo>
                <a:cubicBezTo>
                  <a:pt x="10505" y="13823"/>
                  <a:pt x="10580" y="13902"/>
                  <a:pt x="10505" y="13965"/>
                </a:cubicBezTo>
                <a:cubicBezTo>
                  <a:pt x="10447" y="14020"/>
                  <a:pt x="10378" y="13973"/>
                  <a:pt x="10314" y="13949"/>
                </a:cubicBezTo>
                <a:cubicBezTo>
                  <a:pt x="9590" y="13698"/>
                  <a:pt x="8855" y="13470"/>
                  <a:pt x="8109" y="13265"/>
                </a:cubicBezTo>
                <a:cubicBezTo>
                  <a:pt x="7217" y="13021"/>
                  <a:pt x="6320" y="12762"/>
                  <a:pt x="5365" y="12825"/>
                </a:cubicBezTo>
                <a:cubicBezTo>
                  <a:pt x="4138" y="12903"/>
                  <a:pt x="2900" y="12896"/>
                  <a:pt x="1650" y="13053"/>
                </a:cubicBezTo>
                <a:cubicBezTo>
                  <a:pt x="1568" y="13061"/>
                  <a:pt x="1470" y="13037"/>
                  <a:pt x="1378" y="13171"/>
                </a:cubicBezTo>
                <a:cubicBezTo>
                  <a:pt x="1447" y="13179"/>
                  <a:pt x="1482" y="13186"/>
                  <a:pt x="1522" y="13186"/>
                </a:cubicBezTo>
                <a:cubicBezTo>
                  <a:pt x="2379" y="13171"/>
                  <a:pt x="3235" y="13186"/>
                  <a:pt x="4063" y="13312"/>
                </a:cubicBezTo>
                <a:cubicBezTo>
                  <a:pt x="4578" y="13391"/>
                  <a:pt x="5093" y="13446"/>
                  <a:pt x="5562" y="13713"/>
                </a:cubicBezTo>
                <a:cubicBezTo>
                  <a:pt x="6274" y="14114"/>
                  <a:pt x="7026" y="14350"/>
                  <a:pt x="7808" y="14460"/>
                </a:cubicBezTo>
                <a:cubicBezTo>
                  <a:pt x="8751" y="14586"/>
                  <a:pt x="9695" y="14618"/>
                  <a:pt x="10632" y="14743"/>
                </a:cubicBezTo>
                <a:cubicBezTo>
                  <a:pt x="10788" y="14767"/>
                  <a:pt x="10869" y="14830"/>
                  <a:pt x="10922" y="14971"/>
                </a:cubicBezTo>
                <a:cubicBezTo>
                  <a:pt x="10974" y="15121"/>
                  <a:pt x="11026" y="15278"/>
                  <a:pt x="11078" y="15427"/>
                </a:cubicBezTo>
                <a:cubicBezTo>
                  <a:pt x="11136" y="15577"/>
                  <a:pt x="11078" y="15608"/>
                  <a:pt x="10950" y="15577"/>
                </a:cubicBezTo>
                <a:cubicBezTo>
                  <a:pt x="10800" y="15538"/>
                  <a:pt x="10644" y="15506"/>
                  <a:pt x="10493" y="15467"/>
                </a:cubicBezTo>
                <a:cubicBezTo>
                  <a:pt x="9822" y="15270"/>
                  <a:pt x="9133" y="15144"/>
                  <a:pt x="8439" y="15089"/>
                </a:cubicBezTo>
                <a:cubicBezTo>
                  <a:pt x="7634" y="15026"/>
                  <a:pt x="6824" y="15207"/>
                  <a:pt x="6031" y="15404"/>
                </a:cubicBezTo>
                <a:cubicBezTo>
                  <a:pt x="5313" y="15577"/>
                  <a:pt x="4630" y="15600"/>
                  <a:pt x="3936" y="15427"/>
                </a:cubicBezTo>
                <a:cubicBezTo>
                  <a:pt x="3438" y="15302"/>
                  <a:pt x="2963" y="15097"/>
                  <a:pt x="2477" y="14908"/>
                </a:cubicBezTo>
                <a:cubicBezTo>
                  <a:pt x="2402" y="14877"/>
                  <a:pt x="2286" y="14767"/>
                  <a:pt x="2240" y="14901"/>
                </a:cubicBezTo>
                <a:cubicBezTo>
                  <a:pt x="2194" y="15026"/>
                  <a:pt x="2338" y="15050"/>
                  <a:pt x="2408" y="15105"/>
                </a:cubicBezTo>
                <a:cubicBezTo>
                  <a:pt x="2651" y="15294"/>
                  <a:pt x="2894" y="15451"/>
                  <a:pt x="3154" y="15593"/>
                </a:cubicBezTo>
                <a:cubicBezTo>
                  <a:pt x="4138" y="16127"/>
                  <a:pt x="5111" y="16332"/>
                  <a:pt x="6210" y="16017"/>
                </a:cubicBezTo>
                <a:cubicBezTo>
                  <a:pt x="6731" y="15868"/>
                  <a:pt x="7281" y="15813"/>
                  <a:pt x="7779" y="16025"/>
                </a:cubicBezTo>
                <a:cubicBezTo>
                  <a:pt x="8728" y="16434"/>
                  <a:pt x="9695" y="16316"/>
                  <a:pt x="10696" y="16159"/>
                </a:cubicBezTo>
                <a:cubicBezTo>
                  <a:pt x="10829" y="16135"/>
                  <a:pt x="10962" y="16135"/>
                  <a:pt x="11095" y="16135"/>
                </a:cubicBezTo>
                <a:cubicBezTo>
                  <a:pt x="11182" y="16135"/>
                  <a:pt x="11292" y="16104"/>
                  <a:pt x="11332" y="16214"/>
                </a:cubicBezTo>
                <a:cubicBezTo>
                  <a:pt x="11460" y="16583"/>
                  <a:pt x="11581" y="16953"/>
                  <a:pt x="11703" y="17330"/>
                </a:cubicBezTo>
                <a:cubicBezTo>
                  <a:pt x="11732" y="17425"/>
                  <a:pt x="11680" y="17456"/>
                  <a:pt x="11599" y="17433"/>
                </a:cubicBezTo>
                <a:cubicBezTo>
                  <a:pt x="11552" y="17417"/>
                  <a:pt x="11506" y="17409"/>
                  <a:pt x="11460" y="17393"/>
                </a:cubicBezTo>
                <a:cubicBezTo>
                  <a:pt x="10528" y="17094"/>
                  <a:pt x="9585" y="16843"/>
                  <a:pt x="8624" y="16607"/>
                </a:cubicBezTo>
                <a:cubicBezTo>
                  <a:pt x="7767" y="16395"/>
                  <a:pt x="6882" y="16410"/>
                  <a:pt x="5990" y="16599"/>
                </a:cubicBezTo>
                <a:cubicBezTo>
                  <a:pt x="5325" y="16741"/>
                  <a:pt x="4659" y="16890"/>
                  <a:pt x="3994" y="17110"/>
                </a:cubicBezTo>
                <a:cubicBezTo>
                  <a:pt x="3623" y="17228"/>
                  <a:pt x="3247" y="17307"/>
                  <a:pt x="2888" y="17558"/>
                </a:cubicBezTo>
                <a:cubicBezTo>
                  <a:pt x="4769" y="17189"/>
                  <a:pt x="6581" y="17480"/>
                  <a:pt x="8346" y="17865"/>
                </a:cubicBezTo>
                <a:cubicBezTo>
                  <a:pt x="6552" y="17873"/>
                  <a:pt x="4775" y="18109"/>
                  <a:pt x="2929" y="18408"/>
                </a:cubicBezTo>
                <a:cubicBezTo>
                  <a:pt x="3044" y="18549"/>
                  <a:pt x="3125" y="18510"/>
                  <a:pt x="3195" y="18502"/>
                </a:cubicBezTo>
                <a:cubicBezTo>
                  <a:pt x="3976" y="18439"/>
                  <a:pt x="4746" y="18431"/>
                  <a:pt x="5504" y="18486"/>
                </a:cubicBezTo>
                <a:cubicBezTo>
                  <a:pt x="6152" y="18533"/>
                  <a:pt x="6777" y="18659"/>
                  <a:pt x="7356" y="18950"/>
                </a:cubicBezTo>
                <a:cubicBezTo>
                  <a:pt x="8167" y="19359"/>
                  <a:pt x="9029" y="19540"/>
                  <a:pt x="9914" y="19556"/>
                </a:cubicBezTo>
                <a:cubicBezTo>
                  <a:pt x="10534" y="19563"/>
                  <a:pt x="11153" y="19619"/>
                  <a:pt x="11778" y="19595"/>
                </a:cubicBezTo>
                <a:cubicBezTo>
                  <a:pt x="12293" y="19571"/>
                  <a:pt x="12531" y="19823"/>
                  <a:pt x="12577" y="20358"/>
                </a:cubicBezTo>
                <a:cubicBezTo>
                  <a:pt x="12577" y="20366"/>
                  <a:pt x="12583" y="20373"/>
                  <a:pt x="12583" y="20381"/>
                </a:cubicBezTo>
                <a:cubicBezTo>
                  <a:pt x="12606" y="20436"/>
                  <a:pt x="12641" y="20491"/>
                  <a:pt x="12594" y="20538"/>
                </a:cubicBezTo>
                <a:close/>
                <a:moveTo>
                  <a:pt x="12015" y="18848"/>
                </a:moveTo>
                <a:cubicBezTo>
                  <a:pt x="11969" y="18840"/>
                  <a:pt x="11923" y="18840"/>
                  <a:pt x="11877" y="18824"/>
                </a:cubicBezTo>
                <a:cubicBezTo>
                  <a:pt x="10968" y="18549"/>
                  <a:pt x="10048" y="18297"/>
                  <a:pt x="9104" y="18085"/>
                </a:cubicBezTo>
                <a:cubicBezTo>
                  <a:pt x="9081" y="18077"/>
                  <a:pt x="9058" y="18069"/>
                  <a:pt x="9035" y="18054"/>
                </a:cubicBezTo>
                <a:cubicBezTo>
                  <a:pt x="9313" y="17936"/>
                  <a:pt x="9573" y="18007"/>
                  <a:pt x="9833" y="17991"/>
                </a:cubicBezTo>
                <a:cubicBezTo>
                  <a:pt x="10447" y="17959"/>
                  <a:pt x="11060" y="17983"/>
                  <a:pt x="11674" y="17944"/>
                </a:cubicBezTo>
                <a:cubicBezTo>
                  <a:pt x="11824" y="17936"/>
                  <a:pt x="11911" y="17991"/>
                  <a:pt x="11952" y="18156"/>
                </a:cubicBezTo>
                <a:cubicBezTo>
                  <a:pt x="11992" y="18329"/>
                  <a:pt x="12044" y="18494"/>
                  <a:pt x="12102" y="18651"/>
                </a:cubicBezTo>
                <a:cubicBezTo>
                  <a:pt x="12160" y="18801"/>
                  <a:pt x="12149" y="18871"/>
                  <a:pt x="12015" y="18848"/>
                </a:cubicBezTo>
                <a:close/>
                <a:moveTo>
                  <a:pt x="21600" y="19697"/>
                </a:moveTo>
                <a:cubicBezTo>
                  <a:pt x="21357" y="19823"/>
                  <a:pt x="21073" y="19878"/>
                  <a:pt x="20819" y="19972"/>
                </a:cubicBezTo>
                <a:cubicBezTo>
                  <a:pt x="19864" y="20310"/>
                  <a:pt x="18926" y="20798"/>
                  <a:pt x="18064" y="21458"/>
                </a:cubicBezTo>
                <a:cubicBezTo>
                  <a:pt x="18023" y="21490"/>
                  <a:pt x="17977" y="21521"/>
                  <a:pt x="17936" y="21553"/>
                </a:cubicBezTo>
                <a:lnTo>
                  <a:pt x="16055" y="21553"/>
                </a:lnTo>
                <a:cubicBezTo>
                  <a:pt x="16327" y="21348"/>
                  <a:pt x="16605" y="21152"/>
                  <a:pt x="16889" y="20979"/>
                </a:cubicBezTo>
                <a:cubicBezTo>
                  <a:pt x="17433" y="20649"/>
                  <a:pt x="18035" y="20468"/>
                  <a:pt x="18648" y="20350"/>
                </a:cubicBezTo>
                <a:cubicBezTo>
                  <a:pt x="19615" y="20169"/>
                  <a:pt x="20506" y="19941"/>
                  <a:pt x="21357" y="19705"/>
                </a:cubicBezTo>
                <a:cubicBezTo>
                  <a:pt x="21421" y="19689"/>
                  <a:pt x="21484" y="19666"/>
                  <a:pt x="21600" y="19697"/>
                </a:cubicBezTo>
                <a:close/>
                <a:moveTo>
                  <a:pt x="16866" y="20365"/>
                </a:moveTo>
                <a:cubicBezTo>
                  <a:pt x="16246" y="20751"/>
                  <a:pt x="15604" y="21128"/>
                  <a:pt x="14973" y="21553"/>
                </a:cubicBezTo>
                <a:lnTo>
                  <a:pt x="13856" y="21553"/>
                </a:lnTo>
                <a:cubicBezTo>
                  <a:pt x="14087" y="21262"/>
                  <a:pt x="14331" y="20987"/>
                  <a:pt x="14585" y="20735"/>
                </a:cubicBezTo>
                <a:cubicBezTo>
                  <a:pt x="15031" y="20279"/>
                  <a:pt x="15581" y="20027"/>
                  <a:pt x="16131" y="19799"/>
                </a:cubicBezTo>
                <a:cubicBezTo>
                  <a:pt x="16594" y="19603"/>
                  <a:pt x="17103" y="19532"/>
                  <a:pt x="17508" y="19257"/>
                </a:cubicBezTo>
                <a:cubicBezTo>
                  <a:pt x="18023" y="18903"/>
                  <a:pt x="18538" y="18581"/>
                  <a:pt x="19065" y="18305"/>
                </a:cubicBezTo>
                <a:cubicBezTo>
                  <a:pt x="19337" y="18164"/>
                  <a:pt x="19609" y="18038"/>
                  <a:pt x="19898" y="17912"/>
                </a:cubicBezTo>
                <a:cubicBezTo>
                  <a:pt x="19922" y="18007"/>
                  <a:pt x="19864" y="18014"/>
                  <a:pt x="19829" y="18038"/>
                </a:cubicBezTo>
                <a:cubicBezTo>
                  <a:pt x="19117" y="18518"/>
                  <a:pt x="18451" y="19115"/>
                  <a:pt x="17763" y="19752"/>
                </a:cubicBezTo>
                <a:cubicBezTo>
                  <a:pt x="17491" y="19988"/>
                  <a:pt x="17178" y="20169"/>
                  <a:pt x="16866" y="20365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" name="Shape">
            <a:extLst>
              <a:ext uri="{FF2B5EF4-FFF2-40B4-BE49-F238E27FC236}">
                <a16:creationId xmlns:a16="http://schemas.microsoft.com/office/drawing/2014/main" id="{BA277ECB-4D22-1C4D-85BB-3B9BF258A5A7}"/>
              </a:ext>
            </a:extLst>
          </p:cNvPr>
          <p:cNvSpPr/>
          <p:nvPr/>
        </p:nvSpPr>
        <p:spPr>
          <a:xfrm>
            <a:off x="7215350" y="5588742"/>
            <a:ext cx="2286242" cy="12692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376" h="20931" extrusionOk="0">
                <a:moveTo>
                  <a:pt x="20924" y="11057"/>
                </a:moveTo>
                <a:cubicBezTo>
                  <a:pt x="19660" y="12800"/>
                  <a:pt x="18218" y="13632"/>
                  <a:pt x="16616" y="13600"/>
                </a:cubicBezTo>
                <a:cubicBezTo>
                  <a:pt x="16420" y="13600"/>
                  <a:pt x="16100" y="13789"/>
                  <a:pt x="16091" y="13286"/>
                </a:cubicBezTo>
                <a:cubicBezTo>
                  <a:pt x="16082" y="12894"/>
                  <a:pt x="16403" y="12972"/>
                  <a:pt x="16589" y="12925"/>
                </a:cubicBezTo>
                <a:cubicBezTo>
                  <a:pt x="17711" y="12643"/>
                  <a:pt x="18814" y="12250"/>
                  <a:pt x="19874" y="11481"/>
                </a:cubicBezTo>
                <a:cubicBezTo>
                  <a:pt x="20879" y="10759"/>
                  <a:pt x="21146" y="9472"/>
                  <a:pt x="20675" y="7745"/>
                </a:cubicBezTo>
                <a:cubicBezTo>
                  <a:pt x="20310" y="6395"/>
                  <a:pt x="19811" y="5155"/>
                  <a:pt x="19624" y="3648"/>
                </a:cubicBezTo>
                <a:cubicBezTo>
                  <a:pt x="19598" y="3460"/>
                  <a:pt x="19544" y="3255"/>
                  <a:pt x="19411" y="3428"/>
                </a:cubicBezTo>
                <a:cubicBezTo>
                  <a:pt x="18886" y="4119"/>
                  <a:pt x="18432" y="3648"/>
                  <a:pt x="17978" y="3161"/>
                </a:cubicBezTo>
                <a:cubicBezTo>
                  <a:pt x="17497" y="2643"/>
                  <a:pt x="17017" y="2157"/>
                  <a:pt x="16483" y="1843"/>
                </a:cubicBezTo>
                <a:cubicBezTo>
                  <a:pt x="15708" y="1387"/>
                  <a:pt x="15032" y="1560"/>
                  <a:pt x="14445" y="2659"/>
                </a:cubicBezTo>
                <a:cubicBezTo>
                  <a:pt x="13884" y="3695"/>
                  <a:pt x="13546" y="4919"/>
                  <a:pt x="13297" y="6238"/>
                </a:cubicBezTo>
                <a:cubicBezTo>
                  <a:pt x="13065" y="7494"/>
                  <a:pt x="12923" y="8781"/>
                  <a:pt x="12745" y="10053"/>
                </a:cubicBezTo>
                <a:cubicBezTo>
                  <a:pt x="12718" y="10209"/>
                  <a:pt x="12709" y="10492"/>
                  <a:pt x="12558" y="10414"/>
                </a:cubicBezTo>
                <a:cubicBezTo>
                  <a:pt x="12451" y="10366"/>
                  <a:pt x="12478" y="10131"/>
                  <a:pt x="12496" y="9990"/>
                </a:cubicBezTo>
                <a:cubicBezTo>
                  <a:pt x="12638" y="8341"/>
                  <a:pt x="12816" y="6709"/>
                  <a:pt x="13163" y="5139"/>
                </a:cubicBezTo>
                <a:cubicBezTo>
                  <a:pt x="13501" y="3632"/>
                  <a:pt x="14017" y="2345"/>
                  <a:pt x="14694" y="1230"/>
                </a:cubicBezTo>
                <a:cubicBezTo>
                  <a:pt x="14792" y="1073"/>
                  <a:pt x="15023" y="916"/>
                  <a:pt x="14756" y="603"/>
                </a:cubicBezTo>
                <a:cubicBezTo>
                  <a:pt x="13688" y="-669"/>
                  <a:pt x="12024" y="163"/>
                  <a:pt x="11525" y="2235"/>
                </a:cubicBezTo>
                <a:cubicBezTo>
                  <a:pt x="11009" y="4386"/>
                  <a:pt x="10671" y="6630"/>
                  <a:pt x="10386" y="8907"/>
                </a:cubicBezTo>
                <a:cubicBezTo>
                  <a:pt x="10262" y="9927"/>
                  <a:pt x="10164" y="10947"/>
                  <a:pt x="10030" y="12140"/>
                </a:cubicBezTo>
                <a:cubicBezTo>
                  <a:pt x="9915" y="11764"/>
                  <a:pt x="9932" y="11544"/>
                  <a:pt x="9959" y="11355"/>
                </a:cubicBezTo>
                <a:cubicBezTo>
                  <a:pt x="10119" y="9754"/>
                  <a:pt x="10146" y="8137"/>
                  <a:pt x="10288" y="6536"/>
                </a:cubicBezTo>
                <a:cubicBezTo>
                  <a:pt x="10466" y="4480"/>
                  <a:pt x="10760" y="2486"/>
                  <a:pt x="11668" y="964"/>
                </a:cubicBezTo>
                <a:cubicBezTo>
                  <a:pt x="11766" y="791"/>
                  <a:pt x="11944" y="603"/>
                  <a:pt x="11881" y="336"/>
                </a:cubicBezTo>
                <a:cubicBezTo>
                  <a:pt x="11819" y="53"/>
                  <a:pt x="11606" y="69"/>
                  <a:pt x="11454" y="69"/>
                </a:cubicBezTo>
                <a:cubicBezTo>
                  <a:pt x="10449" y="100"/>
                  <a:pt x="9470" y="320"/>
                  <a:pt x="8526" y="964"/>
                </a:cubicBezTo>
                <a:cubicBezTo>
                  <a:pt x="7512" y="1654"/>
                  <a:pt x="6995" y="2973"/>
                  <a:pt x="6871" y="4841"/>
                </a:cubicBezTo>
                <a:cubicBezTo>
                  <a:pt x="6782" y="6238"/>
                  <a:pt x="6897" y="7604"/>
                  <a:pt x="6986" y="8969"/>
                </a:cubicBezTo>
                <a:cubicBezTo>
                  <a:pt x="7093" y="10571"/>
                  <a:pt x="7458" y="12046"/>
                  <a:pt x="7609" y="13616"/>
                </a:cubicBezTo>
                <a:cubicBezTo>
                  <a:pt x="7636" y="13946"/>
                  <a:pt x="7690" y="14338"/>
                  <a:pt x="7467" y="14464"/>
                </a:cubicBezTo>
                <a:cubicBezTo>
                  <a:pt x="7253" y="14589"/>
                  <a:pt x="7138" y="14228"/>
                  <a:pt x="7031" y="13977"/>
                </a:cubicBezTo>
                <a:cubicBezTo>
                  <a:pt x="6995" y="13883"/>
                  <a:pt x="6960" y="13773"/>
                  <a:pt x="6942" y="13663"/>
                </a:cubicBezTo>
                <a:cubicBezTo>
                  <a:pt x="6746" y="12517"/>
                  <a:pt x="6550" y="11371"/>
                  <a:pt x="6461" y="10178"/>
                </a:cubicBezTo>
                <a:cubicBezTo>
                  <a:pt x="6292" y="7839"/>
                  <a:pt x="6408" y="5547"/>
                  <a:pt x="6684" y="3255"/>
                </a:cubicBezTo>
                <a:cubicBezTo>
                  <a:pt x="6764" y="2596"/>
                  <a:pt x="6728" y="2549"/>
                  <a:pt x="6355" y="2769"/>
                </a:cubicBezTo>
                <a:cubicBezTo>
                  <a:pt x="5865" y="3036"/>
                  <a:pt x="5447" y="3554"/>
                  <a:pt x="5002" y="3978"/>
                </a:cubicBezTo>
                <a:cubicBezTo>
                  <a:pt x="2910" y="5971"/>
                  <a:pt x="1273" y="8687"/>
                  <a:pt x="427" y="12705"/>
                </a:cubicBezTo>
                <a:cubicBezTo>
                  <a:pt x="-98" y="15201"/>
                  <a:pt x="-169" y="17697"/>
                  <a:pt x="383" y="20193"/>
                </a:cubicBezTo>
                <a:cubicBezTo>
                  <a:pt x="445" y="20460"/>
                  <a:pt x="507" y="20696"/>
                  <a:pt x="570" y="20931"/>
                </a:cubicBezTo>
                <a:lnTo>
                  <a:pt x="20746" y="20931"/>
                </a:lnTo>
                <a:cubicBezTo>
                  <a:pt x="20870" y="20193"/>
                  <a:pt x="20959" y="19440"/>
                  <a:pt x="21031" y="18671"/>
                </a:cubicBezTo>
                <a:cubicBezTo>
                  <a:pt x="21093" y="18027"/>
                  <a:pt x="20879" y="18153"/>
                  <a:pt x="20675" y="18341"/>
                </a:cubicBezTo>
                <a:cubicBezTo>
                  <a:pt x="20007" y="18969"/>
                  <a:pt x="19286" y="19330"/>
                  <a:pt x="18530" y="19267"/>
                </a:cubicBezTo>
                <a:cubicBezTo>
                  <a:pt x="17052" y="19141"/>
                  <a:pt x="15593" y="18718"/>
                  <a:pt x="14169" y="17980"/>
                </a:cubicBezTo>
                <a:cubicBezTo>
                  <a:pt x="14106" y="17948"/>
                  <a:pt x="14044" y="17901"/>
                  <a:pt x="13982" y="17839"/>
                </a:cubicBezTo>
                <a:cubicBezTo>
                  <a:pt x="13884" y="17729"/>
                  <a:pt x="13813" y="17587"/>
                  <a:pt x="13857" y="17368"/>
                </a:cubicBezTo>
                <a:cubicBezTo>
                  <a:pt x="13893" y="17179"/>
                  <a:pt x="14000" y="17164"/>
                  <a:pt x="14089" y="17164"/>
                </a:cubicBezTo>
                <a:cubicBezTo>
                  <a:pt x="14195" y="17179"/>
                  <a:pt x="14302" y="17226"/>
                  <a:pt x="14400" y="17258"/>
                </a:cubicBezTo>
                <a:cubicBezTo>
                  <a:pt x="15397" y="17587"/>
                  <a:pt x="16376" y="18043"/>
                  <a:pt x="17382" y="18200"/>
                </a:cubicBezTo>
                <a:cubicBezTo>
                  <a:pt x="18191" y="18325"/>
                  <a:pt x="19001" y="18498"/>
                  <a:pt x="19802" y="18200"/>
                </a:cubicBezTo>
                <a:cubicBezTo>
                  <a:pt x="20675" y="17870"/>
                  <a:pt x="21164" y="16928"/>
                  <a:pt x="21306" y="15390"/>
                </a:cubicBezTo>
                <a:cubicBezTo>
                  <a:pt x="21431" y="14024"/>
                  <a:pt x="21360" y="12674"/>
                  <a:pt x="21306" y="11324"/>
                </a:cubicBezTo>
                <a:cubicBezTo>
                  <a:pt x="21298" y="10853"/>
                  <a:pt x="21200" y="10665"/>
                  <a:pt x="20924" y="11057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" name="Shape">
            <a:extLst>
              <a:ext uri="{FF2B5EF4-FFF2-40B4-BE49-F238E27FC236}">
                <a16:creationId xmlns:a16="http://schemas.microsoft.com/office/drawing/2014/main" id="{C77B826E-D10A-DD4F-87C9-854E5A1D3B28}"/>
              </a:ext>
            </a:extLst>
          </p:cNvPr>
          <p:cNvSpPr/>
          <p:nvPr/>
        </p:nvSpPr>
        <p:spPr>
          <a:xfrm>
            <a:off x="3293550" y="1"/>
            <a:ext cx="1691074" cy="21474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969" h="21457" extrusionOk="0">
                <a:moveTo>
                  <a:pt x="16196" y="1389"/>
                </a:moveTo>
                <a:cubicBezTo>
                  <a:pt x="16775" y="827"/>
                  <a:pt x="17507" y="361"/>
                  <a:pt x="18321" y="38"/>
                </a:cubicBezTo>
                <a:cubicBezTo>
                  <a:pt x="18356" y="29"/>
                  <a:pt x="18392" y="10"/>
                  <a:pt x="18415" y="0"/>
                </a:cubicBezTo>
                <a:lnTo>
                  <a:pt x="16031" y="0"/>
                </a:lnTo>
                <a:cubicBezTo>
                  <a:pt x="15382" y="504"/>
                  <a:pt x="14815" y="1056"/>
                  <a:pt x="14402" y="1712"/>
                </a:cubicBezTo>
                <a:cubicBezTo>
                  <a:pt x="14237" y="1969"/>
                  <a:pt x="13789" y="2920"/>
                  <a:pt x="13269" y="2482"/>
                </a:cubicBezTo>
                <a:cubicBezTo>
                  <a:pt x="12785" y="2064"/>
                  <a:pt x="12703" y="1370"/>
                  <a:pt x="12183" y="923"/>
                </a:cubicBezTo>
                <a:cubicBezTo>
                  <a:pt x="11664" y="476"/>
                  <a:pt x="10991" y="209"/>
                  <a:pt x="10248" y="124"/>
                </a:cubicBezTo>
                <a:cubicBezTo>
                  <a:pt x="9681" y="57"/>
                  <a:pt x="9173" y="209"/>
                  <a:pt x="8642" y="333"/>
                </a:cubicBezTo>
                <a:cubicBezTo>
                  <a:pt x="6057" y="970"/>
                  <a:pt x="4252" y="2131"/>
                  <a:pt x="2847" y="3976"/>
                </a:cubicBezTo>
                <a:cubicBezTo>
                  <a:pt x="2729" y="4137"/>
                  <a:pt x="2776" y="4299"/>
                  <a:pt x="2930" y="4432"/>
                </a:cubicBezTo>
                <a:cubicBezTo>
                  <a:pt x="3048" y="4537"/>
                  <a:pt x="3189" y="4537"/>
                  <a:pt x="3331" y="4451"/>
                </a:cubicBezTo>
                <a:cubicBezTo>
                  <a:pt x="4133" y="3947"/>
                  <a:pt x="5727" y="3614"/>
                  <a:pt x="6730" y="3852"/>
                </a:cubicBezTo>
                <a:cubicBezTo>
                  <a:pt x="7415" y="4014"/>
                  <a:pt x="8253" y="4898"/>
                  <a:pt x="7061" y="5003"/>
                </a:cubicBezTo>
                <a:cubicBezTo>
                  <a:pt x="6400" y="5060"/>
                  <a:pt x="5715" y="4670"/>
                  <a:pt x="5054" y="4632"/>
                </a:cubicBezTo>
                <a:cubicBezTo>
                  <a:pt x="4216" y="4584"/>
                  <a:pt x="3378" y="4651"/>
                  <a:pt x="2552" y="4727"/>
                </a:cubicBezTo>
                <a:cubicBezTo>
                  <a:pt x="1737" y="4803"/>
                  <a:pt x="1678" y="6420"/>
                  <a:pt x="1525" y="6924"/>
                </a:cubicBezTo>
                <a:cubicBezTo>
                  <a:pt x="1277" y="7799"/>
                  <a:pt x="1017" y="8674"/>
                  <a:pt x="852" y="9568"/>
                </a:cubicBezTo>
                <a:cubicBezTo>
                  <a:pt x="829" y="9701"/>
                  <a:pt x="793" y="9835"/>
                  <a:pt x="970" y="9911"/>
                </a:cubicBezTo>
                <a:cubicBezTo>
                  <a:pt x="1159" y="9996"/>
                  <a:pt x="1265" y="9873"/>
                  <a:pt x="1372" y="9778"/>
                </a:cubicBezTo>
                <a:cubicBezTo>
                  <a:pt x="2127" y="9121"/>
                  <a:pt x="3354" y="8417"/>
                  <a:pt x="4488" y="8313"/>
                </a:cubicBezTo>
                <a:cubicBezTo>
                  <a:pt x="5526" y="8218"/>
                  <a:pt x="6010" y="9026"/>
                  <a:pt x="4912" y="9388"/>
                </a:cubicBezTo>
                <a:cubicBezTo>
                  <a:pt x="4334" y="9578"/>
                  <a:pt x="3661" y="9435"/>
                  <a:pt x="3059" y="9549"/>
                </a:cubicBezTo>
                <a:cubicBezTo>
                  <a:pt x="2387" y="9673"/>
                  <a:pt x="1667" y="9892"/>
                  <a:pt x="1029" y="10025"/>
                </a:cubicBezTo>
                <a:cubicBezTo>
                  <a:pt x="663" y="10101"/>
                  <a:pt x="427" y="10263"/>
                  <a:pt x="286" y="10529"/>
                </a:cubicBezTo>
                <a:cubicBezTo>
                  <a:pt x="-458" y="11965"/>
                  <a:pt x="533" y="13401"/>
                  <a:pt x="144" y="14847"/>
                </a:cubicBezTo>
                <a:cubicBezTo>
                  <a:pt x="14" y="15323"/>
                  <a:pt x="-92" y="15513"/>
                  <a:pt x="321" y="15893"/>
                </a:cubicBezTo>
                <a:cubicBezTo>
                  <a:pt x="1395" y="16863"/>
                  <a:pt x="2068" y="18014"/>
                  <a:pt x="2068" y="19336"/>
                </a:cubicBezTo>
                <a:cubicBezTo>
                  <a:pt x="2068" y="20002"/>
                  <a:pt x="1914" y="20782"/>
                  <a:pt x="2646" y="21267"/>
                </a:cubicBezTo>
                <a:cubicBezTo>
                  <a:pt x="3154" y="21600"/>
                  <a:pt x="3732" y="21429"/>
                  <a:pt x="4263" y="21258"/>
                </a:cubicBezTo>
                <a:cubicBezTo>
                  <a:pt x="4358" y="21229"/>
                  <a:pt x="4452" y="21201"/>
                  <a:pt x="4535" y="21172"/>
                </a:cubicBezTo>
                <a:cubicBezTo>
                  <a:pt x="5337" y="20934"/>
                  <a:pt x="6105" y="20906"/>
                  <a:pt x="6954" y="20925"/>
                </a:cubicBezTo>
                <a:cubicBezTo>
                  <a:pt x="7981" y="20944"/>
                  <a:pt x="9079" y="20972"/>
                  <a:pt x="10000" y="20620"/>
                </a:cubicBezTo>
                <a:cubicBezTo>
                  <a:pt x="10460" y="20449"/>
                  <a:pt x="11003" y="20373"/>
                  <a:pt x="11381" y="20097"/>
                </a:cubicBezTo>
                <a:cubicBezTo>
                  <a:pt x="11664" y="19888"/>
                  <a:pt x="11983" y="19745"/>
                  <a:pt x="12313" y="19612"/>
                </a:cubicBezTo>
                <a:cubicBezTo>
                  <a:pt x="13434" y="19184"/>
                  <a:pt x="14520" y="18709"/>
                  <a:pt x="15429" y="18005"/>
                </a:cubicBezTo>
                <a:cubicBezTo>
                  <a:pt x="15831" y="17700"/>
                  <a:pt x="16031" y="17368"/>
                  <a:pt x="16055" y="16930"/>
                </a:cubicBezTo>
                <a:cubicBezTo>
                  <a:pt x="16114" y="15770"/>
                  <a:pt x="15960" y="14619"/>
                  <a:pt x="15618" y="13496"/>
                </a:cubicBezTo>
                <a:cubicBezTo>
                  <a:pt x="15500" y="13116"/>
                  <a:pt x="15406" y="12717"/>
                  <a:pt x="15205" y="12355"/>
                </a:cubicBezTo>
                <a:cubicBezTo>
                  <a:pt x="15052" y="12089"/>
                  <a:pt x="14697" y="11841"/>
                  <a:pt x="14603" y="11566"/>
                </a:cubicBezTo>
                <a:cubicBezTo>
                  <a:pt x="14379" y="10985"/>
                  <a:pt x="15004" y="10538"/>
                  <a:pt x="15559" y="11043"/>
                </a:cubicBezTo>
                <a:cubicBezTo>
                  <a:pt x="15937" y="11385"/>
                  <a:pt x="16114" y="11956"/>
                  <a:pt x="16255" y="12384"/>
                </a:cubicBezTo>
                <a:cubicBezTo>
                  <a:pt x="16562" y="13325"/>
                  <a:pt x="16657" y="14352"/>
                  <a:pt x="16539" y="15323"/>
                </a:cubicBezTo>
                <a:cubicBezTo>
                  <a:pt x="16480" y="15827"/>
                  <a:pt x="16373" y="16321"/>
                  <a:pt x="16232" y="16816"/>
                </a:cubicBezTo>
                <a:cubicBezTo>
                  <a:pt x="16208" y="16892"/>
                  <a:pt x="16161" y="16987"/>
                  <a:pt x="16267" y="17044"/>
                </a:cubicBezTo>
                <a:cubicBezTo>
                  <a:pt x="16362" y="17092"/>
                  <a:pt x="16444" y="17035"/>
                  <a:pt x="16515" y="16987"/>
                </a:cubicBezTo>
                <a:cubicBezTo>
                  <a:pt x="16704" y="16873"/>
                  <a:pt x="16893" y="16759"/>
                  <a:pt x="17058" y="16607"/>
                </a:cubicBezTo>
                <a:cubicBezTo>
                  <a:pt x="17695" y="15969"/>
                  <a:pt x="18191" y="15275"/>
                  <a:pt x="18758" y="14600"/>
                </a:cubicBezTo>
                <a:cubicBezTo>
                  <a:pt x="19525" y="13668"/>
                  <a:pt x="19655" y="13268"/>
                  <a:pt x="19678" y="12174"/>
                </a:cubicBezTo>
                <a:cubicBezTo>
                  <a:pt x="19690" y="11499"/>
                  <a:pt x="20210" y="10938"/>
                  <a:pt x="20481" y="10320"/>
                </a:cubicBezTo>
                <a:cubicBezTo>
                  <a:pt x="21130" y="8817"/>
                  <a:pt x="21142" y="6972"/>
                  <a:pt x="20457" y="5478"/>
                </a:cubicBezTo>
                <a:cubicBezTo>
                  <a:pt x="20068" y="4622"/>
                  <a:pt x="19348" y="3890"/>
                  <a:pt x="18286" y="3529"/>
                </a:cubicBezTo>
                <a:cubicBezTo>
                  <a:pt x="17778" y="3357"/>
                  <a:pt x="17235" y="3291"/>
                  <a:pt x="16692" y="3272"/>
                </a:cubicBezTo>
                <a:cubicBezTo>
                  <a:pt x="16244" y="3253"/>
                  <a:pt x="15736" y="3529"/>
                  <a:pt x="15299" y="3405"/>
                </a:cubicBezTo>
                <a:cubicBezTo>
                  <a:pt x="14756" y="3253"/>
                  <a:pt x="15087" y="2673"/>
                  <a:pt x="15264" y="2406"/>
                </a:cubicBezTo>
                <a:cubicBezTo>
                  <a:pt x="15547" y="2054"/>
                  <a:pt x="15866" y="1703"/>
                  <a:pt x="16196" y="1389"/>
                </a:cubicBezTo>
                <a:close/>
                <a:moveTo>
                  <a:pt x="3732" y="13810"/>
                </a:moveTo>
                <a:cubicBezTo>
                  <a:pt x="3650" y="14029"/>
                  <a:pt x="3437" y="14153"/>
                  <a:pt x="3166" y="14143"/>
                </a:cubicBezTo>
                <a:cubicBezTo>
                  <a:pt x="2516" y="14134"/>
                  <a:pt x="1891" y="14219"/>
                  <a:pt x="1253" y="14390"/>
                </a:cubicBezTo>
                <a:cubicBezTo>
                  <a:pt x="1749" y="13982"/>
                  <a:pt x="2233" y="13573"/>
                  <a:pt x="2859" y="13306"/>
                </a:cubicBezTo>
                <a:cubicBezTo>
                  <a:pt x="3083" y="13211"/>
                  <a:pt x="3343" y="13202"/>
                  <a:pt x="3555" y="13363"/>
                </a:cubicBezTo>
                <a:cubicBezTo>
                  <a:pt x="3709" y="13487"/>
                  <a:pt x="3803" y="13639"/>
                  <a:pt x="3732" y="13810"/>
                </a:cubicBezTo>
                <a:close/>
                <a:moveTo>
                  <a:pt x="12313" y="15941"/>
                </a:moveTo>
                <a:cubicBezTo>
                  <a:pt x="12266" y="16721"/>
                  <a:pt x="12254" y="17501"/>
                  <a:pt x="12053" y="18262"/>
                </a:cubicBezTo>
                <a:cubicBezTo>
                  <a:pt x="11971" y="18575"/>
                  <a:pt x="11853" y="18889"/>
                  <a:pt x="11747" y="19213"/>
                </a:cubicBezTo>
                <a:cubicBezTo>
                  <a:pt x="11723" y="19203"/>
                  <a:pt x="11699" y="19203"/>
                  <a:pt x="11676" y="19194"/>
                </a:cubicBezTo>
                <a:cubicBezTo>
                  <a:pt x="11676" y="18528"/>
                  <a:pt x="11676" y="17862"/>
                  <a:pt x="11676" y="17187"/>
                </a:cubicBezTo>
                <a:cubicBezTo>
                  <a:pt x="11676" y="16683"/>
                  <a:pt x="11617" y="16188"/>
                  <a:pt x="11322" y="15722"/>
                </a:cubicBezTo>
                <a:cubicBezTo>
                  <a:pt x="11168" y="15494"/>
                  <a:pt x="11227" y="15256"/>
                  <a:pt x="11416" y="15047"/>
                </a:cubicBezTo>
                <a:cubicBezTo>
                  <a:pt x="11558" y="14885"/>
                  <a:pt x="11758" y="14790"/>
                  <a:pt x="12006" y="14838"/>
                </a:cubicBezTo>
                <a:cubicBezTo>
                  <a:pt x="12242" y="14885"/>
                  <a:pt x="12313" y="15056"/>
                  <a:pt x="12325" y="15227"/>
                </a:cubicBezTo>
                <a:cubicBezTo>
                  <a:pt x="12325" y="15465"/>
                  <a:pt x="12325" y="15703"/>
                  <a:pt x="12313" y="15941"/>
                </a:cubicBezTo>
                <a:close/>
                <a:moveTo>
                  <a:pt x="17660" y="7885"/>
                </a:moveTo>
                <a:cubicBezTo>
                  <a:pt x="17719" y="7580"/>
                  <a:pt x="17979" y="7485"/>
                  <a:pt x="18286" y="7666"/>
                </a:cubicBezTo>
                <a:cubicBezTo>
                  <a:pt x="18427" y="7752"/>
                  <a:pt x="18533" y="7856"/>
                  <a:pt x="18604" y="7980"/>
                </a:cubicBezTo>
                <a:cubicBezTo>
                  <a:pt x="19135" y="8893"/>
                  <a:pt x="19383" y="9863"/>
                  <a:pt x="19372" y="10862"/>
                </a:cubicBezTo>
                <a:cubicBezTo>
                  <a:pt x="19253" y="10548"/>
                  <a:pt x="19135" y="10234"/>
                  <a:pt x="19017" y="9920"/>
                </a:cubicBezTo>
                <a:cubicBezTo>
                  <a:pt x="18829" y="9416"/>
                  <a:pt x="18486" y="8988"/>
                  <a:pt x="18002" y="8646"/>
                </a:cubicBezTo>
                <a:cubicBezTo>
                  <a:pt x="17707" y="8446"/>
                  <a:pt x="17601" y="8189"/>
                  <a:pt x="17660" y="7885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" name="Shape">
            <a:extLst>
              <a:ext uri="{FF2B5EF4-FFF2-40B4-BE49-F238E27FC236}">
                <a16:creationId xmlns:a16="http://schemas.microsoft.com/office/drawing/2014/main" id="{EB80D150-C3B0-E848-B435-1DDE7925896E}"/>
              </a:ext>
            </a:extLst>
          </p:cNvPr>
          <p:cNvSpPr/>
          <p:nvPr/>
        </p:nvSpPr>
        <p:spPr>
          <a:xfrm>
            <a:off x="10309002" y="0"/>
            <a:ext cx="1882998" cy="24628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15" h="21544" extrusionOk="0">
                <a:moveTo>
                  <a:pt x="21486" y="1297"/>
                </a:moveTo>
                <a:cubicBezTo>
                  <a:pt x="21573" y="1388"/>
                  <a:pt x="21442" y="1455"/>
                  <a:pt x="21377" y="1521"/>
                </a:cubicBezTo>
                <a:cubicBezTo>
                  <a:pt x="21258" y="1671"/>
                  <a:pt x="21062" y="1721"/>
                  <a:pt x="20844" y="1738"/>
                </a:cubicBezTo>
                <a:cubicBezTo>
                  <a:pt x="20300" y="1788"/>
                  <a:pt x="19768" y="1871"/>
                  <a:pt x="19246" y="1988"/>
                </a:cubicBezTo>
                <a:cubicBezTo>
                  <a:pt x="19104" y="2021"/>
                  <a:pt x="18963" y="2054"/>
                  <a:pt x="18832" y="2104"/>
                </a:cubicBezTo>
                <a:cubicBezTo>
                  <a:pt x="18539" y="2221"/>
                  <a:pt x="18462" y="2396"/>
                  <a:pt x="18680" y="2571"/>
                </a:cubicBezTo>
                <a:cubicBezTo>
                  <a:pt x="19278" y="3062"/>
                  <a:pt x="18995" y="3553"/>
                  <a:pt x="18756" y="4053"/>
                </a:cubicBezTo>
                <a:cubicBezTo>
                  <a:pt x="18702" y="4169"/>
                  <a:pt x="18615" y="4161"/>
                  <a:pt x="18484" y="4103"/>
                </a:cubicBezTo>
                <a:cubicBezTo>
                  <a:pt x="18006" y="3878"/>
                  <a:pt x="17777" y="3528"/>
                  <a:pt x="17908" y="3095"/>
                </a:cubicBezTo>
                <a:cubicBezTo>
                  <a:pt x="17995" y="2795"/>
                  <a:pt x="18136" y="2496"/>
                  <a:pt x="18278" y="2129"/>
                </a:cubicBezTo>
                <a:cubicBezTo>
                  <a:pt x="17853" y="2313"/>
                  <a:pt x="17462" y="2429"/>
                  <a:pt x="17146" y="2646"/>
                </a:cubicBezTo>
                <a:cubicBezTo>
                  <a:pt x="16983" y="2754"/>
                  <a:pt x="17114" y="2904"/>
                  <a:pt x="17212" y="3020"/>
                </a:cubicBezTo>
                <a:cubicBezTo>
                  <a:pt x="17288" y="3112"/>
                  <a:pt x="17407" y="3187"/>
                  <a:pt x="17505" y="3270"/>
                </a:cubicBezTo>
                <a:cubicBezTo>
                  <a:pt x="17832" y="3587"/>
                  <a:pt x="17984" y="3945"/>
                  <a:pt x="17908" y="4344"/>
                </a:cubicBezTo>
                <a:cubicBezTo>
                  <a:pt x="17853" y="4677"/>
                  <a:pt x="17701" y="4985"/>
                  <a:pt x="17549" y="5294"/>
                </a:cubicBezTo>
                <a:cubicBezTo>
                  <a:pt x="17484" y="5435"/>
                  <a:pt x="17397" y="5468"/>
                  <a:pt x="17244" y="5327"/>
                </a:cubicBezTo>
                <a:cubicBezTo>
                  <a:pt x="16994" y="5085"/>
                  <a:pt x="16744" y="4852"/>
                  <a:pt x="16526" y="4594"/>
                </a:cubicBezTo>
                <a:cubicBezTo>
                  <a:pt x="16059" y="4053"/>
                  <a:pt x="16059" y="3495"/>
                  <a:pt x="16516" y="2895"/>
                </a:cubicBezTo>
                <a:cubicBezTo>
                  <a:pt x="15852" y="3012"/>
                  <a:pt x="15330" y="3195"/>
                  <a:pt x="14982" y="3603"/>
                </a:cubicBezTo>
                <a:cubicBezTo>
                  <a:pt x="14808" y="3811"/>
                  <a:pt x="14906" y="4020"/>
                  <a:pt x="15232" y="4161"/>
                </a:cubicBezTo>
                <a:cubicBezTo>
                  <a:pt x="15624" y="4319"/>
                  <a:pt x="16004" y="4486"/>
                  <a:pt x="16298" y="4744"/>
                </a:cubicBezTo>
                <a:cubicBezTo>
                  <a:pt x="16700" y="5102"/>
                  <a:pt x="16831" y="5502"/>
                  <a:pt x="16700" y="5951"/>
                </a:cubicBezTo>
                <a:cubicBezTo>
                  <a:pt x="16592" y="6334"/>
                  <a:pt x="16374" y="6701"/>
                  <a:pt x="16211" y="7067"/>
                </a:cubicBezTo>
                <a:cubicBezTo>
                  <a:pt x="16146" y="7200"/>
                  <a:pt x="16070" y="7217"/>
                  <a:pt x="15961" y="7101"/>
                </a:cubicBezTo>
                <a:cubicBezTo>
                  <a:pt x="15461" y="6584"/>
                  <a:pt x="14960" y="6068"/>
                  <a:pt x="14482" y="5543"/>
                </a:cubicBezTo>
                <a:cubicBezTo>
                  <a:pt x="14264" y="5310"/>
                  <a:pt x="14275" y="5027"/>
                  <a:pt x="14329" y="4752"/>
                </a:cubicBezTo>
                <a:cubicBezTo>
                  <a:pt x="14384" y="4486"/>
                  <a:pt x="14449" y="4211"/>
                  <a:pt x="14514" y="3945"/>
                </a:cubicBezTo>
                <a:cubicBezTo>
                  <a:pt x="14547" y="3786"/>
                  <a:pt x="14471" y="3736"/>
                  <a:pt x="14275" y="3778"/>
                </a:cubicBezTo>
                <a:cubicBezTo>
                  <a:pt x="13535" y="3945"/>
                  <a:pt x="12937" y="4269"/>
                  <a:pt x="12513" y="4761"/>
                </a:cubicBezTo>
                <a:cubicBezTo>
                  <a:pt x="12361" y="4944"/>
                  <a:pt x="12437" y="5135"/>
                  <a:pt x="12698" y="5252"/>
                </a:cubicBezTo>
                <a:cubicBezTo>
                  <a:pt x="12883" y="5335"/>
                  <a:pt x="13090" y="5402"/>
                  <a:pt x="13285" y="5477"/>
                </a:cubicBezTo>
                <a:cubicBezTo>
                  <a:pt x="13938" y="5727"/>
                  <a:pt x="14253" y="6135"/>
                  <a:pt x="14188" y="6692"/>
                </a:cubicBezTo>
                <a:cubicBezTo>
                  <a:pt x="14134" y="7217"/>
                  <a:pt x="13992" y="7725"/>
                  <a:pt x="13862" y="8233"/>
                </a:cubicBezTo>
                <a:cubicBezTo>
                  <a:pt x="13829" y="8366"/>
                  <a:pt x="13753" y="8391"/>
                  <a:pt x="13601" y="8325"/>
                </a:cubicBezTo>
                <a:cubicBezTo>
                  <a:pt x="12350" y="7758"/>
                  <a:pt x="11110" y="6593"/>
                  <a:pt x="11795" y="5269"/>
                </a:cubicBezTo>
                <a:cubicBezTo>
                  <a:pt x="11817" y="5219"/>
                  <a:pt x="11882" y="5160"/>
                  <a:pt x="11806" y="5110"/>
                </a:cubicBezTo>
                <a:cubicBezTo>
                  <a:pt x="11719" y="5052"/>
                  <a:pt x="11643" y="5110"/>
                  <a:pt x="11589" y="5144"/>
                </a:cubicBezTo>
                <a:cubicBezTo>
                  <a:pt x="11186" y="5393"/>
                  <a:pt x="10806" y="5652"/>
                  <a:pt x="10458" y="5943"/>
                </a:cubicBezTo>
                <a:cubicBezTo>
                  <a:pt x="10207" y="6151"/>
                  <a:pt x="10262" y="6318"/>
                  <a:pt x="10588" y="6468"/>
                </a:cubicBezTo>
                <a:cubicBezTo>
                  <a:pt x="10990" y="6651"/>
                  <a:pt x="11382" y="6867"/>
                  <a:pt x="11687" y="7150"/>
                </a:cubicBezTo>
                <a:cubicBezTo>
                  <a:pt x="12045" y="7484"/>
                  <a:pt x="12219" y="7867"/>
                  <a:pt x="12219" y="8283"/>
                </a:cubicBezTo>
                <a:cubicBezTo>
                  <a:pt x="12219" y="8533"/>
                  <a:pt x="12274" y="8758"/>
                  <a:pt x="12394" y="8982"/>
                </a:cubicBezTo>
                <a:cubicBezTo>
                  <a:pt x="12481" y="9141"/>
                  <a:pt x="12557" y="9340"/>
                  <a:pt x="12383" y="9457"/>
                </a:cubicBezTo>
                <a:cubicBezTo>
                  <a:pt x="12209" y="9574"/>
                  <a:pt x="11969" y="9490"/>
                  <a:pt x="11763" y="9407"/>
                </a:cubicBezTo>
                <a:cubicBezTo>
                  <a:pt x="11175" y="9174"/>
                  <a:pt x="10632" y="8882"/>
                  <a:pt x="10197" y="8491"/>
                </a:cubicBezTo>
                <a:cubicBezTo>
                  <a:pt x="9631" y="7975"/>
                  <a:pt x="9511" y="7392"/>
                  <a:pt x="9761" y="6751"/>
                </a:cubicBezTo>
                <a:cubicBezTo>
                  <a:pt x="9794" y="6659"/>
                  <a:pt x="9838" y="6568"/>
                  <a:pt x="9859" y="6476"/>
                </a:cubicBezTo>
                <a:cubicBezTo>
                  <a:pt x="9870" y="6434"/>
                  <a:pt x="9870" y="6401"/>
                  <a:pt x="9870" y="6326"/>
                </a:cubicBezTo>
                <a:cubicBezTo>
                  <a:pt x="9696" y="6393"/>
                  <a:pt x="9577" y="6484"/>
                  <a:pt x="9479" y="6576"/>
                </a:cubicBezTo>
                <a:cubicBezTo>
                  <a:pt x="8891" y="7150"/>
                  <a:pt x="8293" y="7725"/>
                  <a:pt x="7706" y="8300"/>
                </a:cubicBezTo>
                <a:cubicBezTo>
                  <a:pt x="7565" y="8433"/>
                  <a:pt x="7390" y="8608"/>
                  <a:pt x="7521" y="8749"/>
                </a:cubicBezTo>
                <a:cubicBezTo>
                  <a:pt x="7630" y="8874"/>
                  <a:pt x="7913" y="8833"/>
                  <a:pt x="8108" y="8791"/>
                </a:cubicBezTo>
                <a:cubicBezTo>
                  <a:pt x="8891" y="8616"/>
                  <a:pt x="9522" y="8833"/>
                  <a:pt x="10033" y="9257"/>
                </a:cubicBezTo>
                <a:cubicBezTo>
                  <a:pt x="10512" y="9657"/>
                  <a:pt x="10947" y="10098"/>
                  <a:pt x="11393" y="10515"/>
                </a:cubicBezTo>
                <a:cubicBezTo>
                  <a:pt x="11436" y="10548"/>
                  <a:pt x="11480" y="10589"/>
                  <a:pt x="11447" y="10639"/>
                </a:cubicBezTo>
                <a:cubicBezTo>
                  <a:pt x="11415" y="10689"/>
                  <a:pt x="11339" y="10681"/>
                  <a:pt x="11273" y="10673"/>
                </a:cubicBezTo>
                <a:cubicBezTo>
                  <a:pt x="10512" y="10623"/>
                  <a:pt x="9740" y="10606"/>
                  <a:pt x="8989" y="10506"/>
                </a:cubicBezTo>
                <a:cubicBezTo>
                  <a:pt x="8239" y="10406"/>
                  <a:pt x="7728" y="10023"/>
                  <a:pt x="7467" y="9465"/>
                </a:cubicBezTo>
                <a:cubicBezTo>
                  <a:pt x="7423" y="9374"/>
                  <a:pt x="7391" y="9282"/>
                  <a:pt x="7336" y="9191"/>
                </a:cubicBezTo>
                <a:cubicBezTo>
                  <a:pt x="7303" y="9124"/>
                  <a:pt x="7303" y="9024"/>
                  <a:pt x="7216" y="9007"/>
                </a:cubicBezTo>
                <a:cubicBezTo>
                  <a:pt x="7097" y="8982"/>
                  <a:pt x="7042" y="9082"/>
                  <a:pt x="6988" y="9149"/>
                </a:cubicBezTo>
                <a:cubicBezTo>
                  <a:pt x="6684" y="9540"/>
                  <a:pt x="6444" y="9948"/>
                  <a:pt x="6292" y="10381"/>
                </a:cubicBezTo>
                <a:cubicBezTo>
                  <a:pt x="6194" y="10673"/>
                  <a:pt x="6357" y="10798"/>
                  <a:pt x="6749" y="10764"/>
                </a:cubicBezTo>
                <a:cubicBezTo>
                  <a:pt x="8435" y="10631"/>
                  <a:pt x="9294" y="11006"/>
                  <a:pt x="10218" y="12330"/>
                </a:cubicBezTo>
                <a:cubicBezTo>
                  <a:pt x="10338" y="12505"/>
                  <a:pt x="10262" y="12555"/>
                  <a:pt x="10033" y="12571"/>
                </a:cubicBezTo>
                <a:cubicBezTo>
                  <a:pt x="9109" y="12613"/>
                  <a:pt x="8261" y="12471"/>
                  <a:pt x="7510" y="12030"/>
                </a:cubicBezTo>
                <a:cubicBezTo>
                  <a:pt x="7032" y="11747"/>
                  <a:pt x="6553" y="11455"/>
                  <a:pt x="6085" y="11156"/>
                </a:cubicBezTo>
                <a:cubicBezTo>
                  <a:pt x="5900" y="11039"/>
                  <a:pt x="5835" y="11064"/>
                  <a:pt x="5781" y="11231"/>
                </a:cubicBezTo>
                <a:cubicBezTo>
                  <a:pt x="5694" y="11555"/>
                  <a:pt x="5585" y="11872"/>
                  <a:pt x="5498" y="12197"/>
                </a:cubicBezTo>
                <a:cubicBezTo>
                  <a:pt x="5433" y="12446"/>
                  <a:pt x="5661" y="12646"/>
                  <a:pt x="5987" y="12580"/>
                </a:cubicBezTo>
                <a:cubicBezTo>
                  <a:pt x="7119" y="12330"/>
                  <a:pt x="7902" y="12796"/>
                  <a:pt x="8652" y="13329"/>
                </a:cubicBezTo>
                <a:cubicBezTo>
                  <a:pt x="8989" y="13571"/>
                  <a:pt x="9294" y="13837"/>
                  <a:pt x="9609" y="14087"/>
                </a:cubicBezTo>
                <a:cubicBezTo>
                  <a:pt x="9685" y="14145"/>
                  <a:pt x="9849" y="14253"/>
                  <a:pt x="9587" y="14278"/>
                </a:cubicBezTo>
                <a:cubicBezTo>
                  <a:pt x="8337" y="14412"/>
                  <a:pt x="7129" y="14362"/>
                  <a:pt x="6140" y="13645"/>
                </a:cubicBezTo>
                <a:cubicBezTo>
                  <a:pt x="5890" y="13471"/>
                  <a:pt x="5683" y="13271"/>
                  <a:pt x="5509" y="13046"/>
                </a:cubicBezTo>
                <a:cubicBezTo>
                  <a:pt x="5465" y="12996"/>
                  <a:pt x="5455" y="12904"/>
                  <a:pt x="5346" y="12929"/>
                </a:cubicBezTo>
                <a:cubicBezTo>
                  <a:pt x="5237" y="12954"/>
                  <a:pt x="5226" y="13029"/>
                  <a:pt x="5204" y="13104"/>
                </a:cubicBezTo>
                <a:cubicBezTo>
                  <a:pt x="5128" y="13529"/>
                  <a:pt x="5063" y="13945"/>
                  <a:pt x="4976" y="14370"/>
                </a:cubicBezTo>
                <a:cubicBezTo>
                  <a:pt x="4943" y="14545"/>
                  <a:pt x="5041" y="14553"/>
                  <a:pt x="5215" y="14528"/>
                </a:cubicBezTo>
                <a:cubicBezTo>
                  <a:pt x="5890" y="14445"/>
                  <a:pt x="6553" y="14495"/>
                  <a:pt x="7195" y="14695"/>
                </a:cubicBezTo>
                <a:cubicBezTo>
                  <a:pt x="8000" y="14953"/>
                  <a:pt x="8576" y="15419"/>
                  <a:pt x="9098" y="15927"/>
                </a:cubicBezTo>
                <a:cubicBezTo>
                  <a:pt x="9207" y="16035"/>
                  <a:pt x="9163" y="16094"/>
                  <a:pt x="8989" y="16127"/>
                </a:cubicBezTo>
                <a:cubicBezTo>
                  <a:pt x="7554" y="16402"/>
                  <a:pt x="6259" y="16243"/>
                  <a:pt x="5172" y="15419"/>
                </a:cubicBezTo>
                <a:cubicBezTo>
                  <a:pt x="5107" y="15369"/>
                  <a:pt x="5052" y="15278"/>
                  <a:pt x="4954" y="15294"/>
                </a:cubicBezTo>
                <a:cubicBezTo>
                  <a:pt x="4845" y="15319"/>
                  <a:pt x="4889" y="15419"/>
                  <a:pt x="4889" y="15486"/>
                </a:cubicBezTo>
                <a:cubicBezTo>
                  <a:pt x="4878" y="15669"/>
                  <a:pt x="4878" y="15852"/>
                  <a:pt x="4867" y="16044"/>
                </a:cubicBezTo>
                <a:cubicBezTo>
                  <a:pt x="4856" y="16185"/>
                  <a:pt x="4954" y="16252"/>
                  <a:pt x="5139" y="16243"/>
                </a:cubicBezTo>
                <a:cubicBezTo>
                  <a:pt x="6314" y="16160"/>
                  <a:pt x="7119" y="16602"/>
                  <a:pt x="7739" y="17309"/>
                </a:cubicBezTo>
                <a:cubicBezTo>
                  <a:pt x="8000" y="17609"/>
                  <a:pt x="8304" y="17892"/>
                  <a:pt x="8456" y="18242"/>
                </a:cubicBezTo>
                <a:cubicBezTo>
                  <a:pt x="8533" y="18425"/>
                  <a:pt x="8456" y="18492"/>
                  <a:pt x="8217" y="18500"/>
                </a:cubicBezTo>
                <a:cubicBezTo>
                  <a:pt x="8021" y="18508"/>
                  <a:pt x="7847" y="18475"/>
                  <a:pt x="7662" y="18442"/>
                </a:cubicBezTo>
                <a:cubicBezTo>
                  <a:pt x="6684" y="18250"/>
                  <a:pt x="5824" y="17901"/>
                  <a:pt x="5085" y="17376"/>
                </a:cubicBezTo>
                <a:cubicBezTo>
                  <a:pt x="5020" y="17326"/>
                  <a:pt x="4943" y="17226"/>
                  <a:pt x="4824" y="17284"/>
                </a:cubicBezTo>
                <a:cubicBezTo>
                  <a:pt x="4748" y="17334"/>
                  <a:pt x="4748" y="17434"/>
                  <a:pt x="4769" y="17509"/>
                </a:cubicBezTo>
                <a:cubicBezTo>
                  <a:pt x="4802" y="17667"/>
                  <a:pt x="4900" y="17801"/>
                  <a:pt x="5074" y="17892"/>
                </a:cubicBezTo>
                <a:cubicBezTo>
                  <a:pt x="6042" y="18425"/>
                  <a:pt x="6455" y="19183"/>
                  <a:pt x="6553" y="20057"/>
                </a:cubicBezTo>
                <a:cubicBezTo>
                  <a:pt x="6607" y="20499"/>
                  <a:pt x="6607" y="20940"/>
                  <a:pt x="6640" y="21381"/>
                </a:cubicBezTo>
                <a:cubicBezTo>
                  <a:pt x="6651" y="21548"/>
                  <a:pt x="6586" y="21581"/>
                  <a:pt x="6390" y="21506"/>
                </a:cubicBezTo>
                <a:cubicBezTo>
                  <a:pt x="5531" y="21206"/>
                  <a:pt x="4813" y="20790"/>
                  <a:pt x="4323" y="20149"/>
                </a:cubicBezTo>
                <a:cubicBezTo>
                  <a:pt x="3943" y="19649"/>
                  <a:pt x="3878" y="19133"/>
                  <a:pt x="4073" y="18592"/>
                </a:cubicBezTo>
                <a:cubicBezTo>
                  <a:pt x="4182" y="18300"/>
                  <a:pt x="4302" y="18017"/>
                  <a:pt x="4421" y="17726"/>
                </a:cubicBezTo>
                <a:cubicBezTo>
                  <a:pt x="3965" y="18334"/>
                  <a:pt x="3345" y="18808"/>
                  <a:pt x="2529" y="19133"/>
                </a:cubicBezTo>
                <a:cubicBezTo>
                  <a:pt x="2203" y="19266"/>
                  <a:pt x="2148" y="19249"/>
                  <a:pt x="2083" y="18966"/>
                </a:cubicBezTo>
                <a:cubicBezTo>
                  <a:pt x="1855" y="17925"/>
                  <a:pt x="2616" y="16826"/>
                  <a:pt x="3867" y="16393"/>
                </a:cubicBezTo>
                <a:cubicBezTo>
                  <a:pt x="4345" y="16227"/>
                  <a:pt x="4432" y="16119"/>
                  <a:pt x="4421" y="15702"/>
                </a:cubicBezTo>
                <a:cubicBezTo>
                  <a:pt x="4410" y="15511"/>
                  <a:pt x="4432" y="15319"/>
                  <a:pt x="4356" y="15103"/>
                </a:cubicBezTo>
                <a:cubicBezTo>
                  <a:pt x="3899" y="15452"/>
                  <a:pt x="3442" y="15760"/>
                  <a:pt x="2953" y="16027"/>
                </a:cubicBezTo>
                <a:cubicBezTo>
                  <a:pt x="2257" y="16402"/>
                  <a:pt x="1496" y="16660"/>
                  <a:pt x="669" y="16810"/>
                </a:cubicBezTo>
                <a:cubicBezTo>
                  <a:pt x="365" y="16868"/>
                  <a:pt x="321" y="16835"/>
                  <a:pt x="386" y="16610"/>
                </a:cubicBezTo>
                <a:cubicBezTo>
                  <a:pt x="593" y="15852"/>
                  <a:pt x="1071" y="15219"/>
                  <a:pt x="1942" y="14786"/>
                </a:cubicBezTo>
                <a:cubicBezTo>
                  <a:pt x="2442" y="14545"/>
                  <a:pt x="2975" y="14495"/>
                  <a:pt x="3540" y="14628"/>
                </a:cubicBezTo>
                <a:cubicBezTo>
                  <a:pt x="3671" y="14661"/>
                  <a:pt x="3801" y="14695"/>
                  <a:pt x="3932" y="14711"/>
                </a:cubicBezTo>
                <a:cubicBezTo>
                  <a:pt x="4204" y="14753"/>
                  <a:pt x="4432" y="14670"/>
                  <a:pt x="4508" y="14470"/>
                </a:cubicBezTo>
                <a:cubicBezTo>
                  <a:pt x="4693" y="13954"/>
                  <a:pt x="4737" y="13421"/>
                  <a:pt x="4824" y="12879"/>
                </a:cubicBezTo>
                <a:cubicBezTo>
                  <a:pt x="4639" y="12879"/>
                  <a:pt x="4584" y="12963"/>
                  <a:pt x="4519" y="13029"/>
                </a:cubicBezTo>
                <a:cubicBezTo>
                  <a:pt x="4062" y="13521"/>
                  <a:pt x="3421" y="13762"/>
                  <a:pt x="2670" y="13854"/>
                </a:cubicBezTo>
                <a:cubicBezTo>
                  <a:pt x="1844" y="13954"/>
                  <a:pt x="1017" y="13945"/>
                  <a:pt x="191" y="13970"/>
                </a:cubicBezTo>
                <a:cubicBezTo>
                  <a:pt x="-27" y="13979"/>
                  <a:pt x="-27" y="13904"/>
                  <a:pt x="38" y="13779"/>
                </a:cubicBezTo>
                <a:cubicBezTo>
                  <a:pt x="713" y="12538"/>
                  <a:pt x="2290" y="11997"/>
                  <a:pt x="3932" y="12446"/>
                </a:cubicBezTo>
                <a:cubicBezTo>
                  <a:pt x="4628" y="12638"/>
                  <a:pt x="4889" y="12530"/>
                  <a:pt x="5096" y="11997"/>
                </a:cubicBezTo>
                <a:cubicBezTo>
                  <a:pt x="5194" y="11739"/>
                  <a:pt x="5291" y="11472"/>
                  <a:pt x="5378" y="11206"/>
                </a:cubicBezTo>
                <a:cubicBezTo>
                  <a:pt x="5237" y="11147"/>
                  <a:pt x="5139" y="11214"/>
                  <a:pt x="5041" y="11239"/>
                </a:cubicBezTo>
                <a:cubicBezTo>
                  <a:pt x="4704" y="11331"/>
                  <a:pt x="4378" y="11431"/>
                  <a:pt x="4041" y="11530"/>
                </a:cubicBezTo>
                <a:cubicBezTo>
                  <a:pt x="3323" y="11747"/>
                  <a:pt x="2594" y="11764"/>
                  <a:pt x="1844" y="11605"/>
                </a:cubicBezTo>
                <a:cubicBezTo>
                  <a:pt x="1441" y="11522"/>
                  <a:pt x="1039" y="11431"/>
                  <a:pt x="626" y="11347"/>
                </a:cubicBezTo>
                <a:cubicBezTo>
                  <a:pt x="560" y="11331"/>
                  <a:pt x="462" y="11339"/>
                  <a:pt x="441" y="11281"/>
                </a:cubicBezTo>
                <a:cubicBezTo>
                  <a:pt x="419" y="11214"/>
                  <a:pt x="517" y="11189"/>
                  <a:pt x="571" y="11156"/>
                </a:cubicBezTo>
                <a:cubicBezTo>
                  <a:pt x="1061" y="10864"/>
                  <a:pt x="1550" y="10573"/>
                  <a:pt x="2083" y="10331"/>
                </a:cubicBezTo>
                <a:cubicBezTo>
                  <a:pt x="2953" y="9932"/>
                  <a:pt x="3801" y="10023"/>
                  <a:pt x="4650" y="10381"/>
                </a:cubicBezTo>
                <a:cubicBezTo>
                  <a:pt x="4824" y="10456"/>
                  <a:pt x="4987" y="10540"/>
                  <a:pt x="5172" y="10606"/>
                </a:cubicBezTo>
                <a:cubicBezTo>
                  <a:pt x="5411" y="10698"/>
                  <a:pt x="5618" y="10673"/>
                  <a:pt x="5748" y="10473"/>
                </a:cubicBezTo>
                <a:cubicBezTo>
                  <a:pt x="6020" y="10057"/>
                  <a:pt x="6303" y="9649"/>
                  <a:pt x="6607" y="9199"/>
                </a:cubicBezTo>
                <a:cubicBezTo>
                  <a:pt x="6357" y="9199"/>
                  <a:pt x="6172" y="9249"/>
                  <a:pt x="6009" y="9315"/>
                </a:cubicBezTo>
                <a:cubicBezTo>
                  <a:pt x="5063" y="9707"/>
                  <a:pt x="4149" y="9665"/>
                  <a:pt x="3236" y="9241"/>
                </a:cubicBezTo>
                <a:cubicBezTo>
                  <a:pt x="2877" y="9074"/>
                  <a:pt x="2475" y="8974"/>
                  <a:pt x="2094" y="8841"/>
                </a:cubicBezTo>
                <a:cubicBezTo>
                  <a:pt x="1844" y="8749"/>
                  <a:pt x="1833" y="8699"/>
                  <a:pt x="2039" y="8558"/>
                </a:cubicBezTo>
                <a:cubicBezTo>
                  <a:pt x="2964" y="7925"/>
                  <a:pt x="4345" y="7842"/>
                  <a:pt x="5400" y="8366"/>
                </a:cubicBezTo>
                <a:cubicBezTo>
                  <a:pt x="5650" y="8491"/>
                  <a:pt x="5879" y="8624"/>
                  <a:pt x="6129" y="8749"/>
                </a:cubicBezTo>
                <a:cubicBezTo>
                  <a:pt x="6379" y="8874"/>
                  <a:pt x="6607" y="8882"/>
                  <a:pt x="6847" y="8716"/>
                </a:cubicBezTo>
                <a:cubicBezTo>
                  <a:pt x="7195" y="8466"/>
                  <a:pt x="7467" y="8175"/>
                  <a:pt x="7728" y="7875"/>
                </a:cubicBezTo>
                <a:cubicBezTo>
                  <a:pt x="7847" y="7742"/>
                  <a:pt x="7978" y="7617"/>
                  <a:pt x="8097" y="7484"/>
                </a:cubicBezTo>
                <a:cubicBezTo>
                  <a:pt x="8141" y="7434"/>
                  <a:pt x="8206" y="7375"/>
                  <a:pt x="8152" y="7309"/>
                </a:cubicBezTo>
                <a:cubicBezTo>
                  <a:pt x="8087" y="7234"/>
                  <a:pt x="7989" y="7259"/>
                  <a:pt x="7891" y="7275"/>
                </a:cubicBezTo>
                <a:cubicBezTo>
                  <a:pt x="7652" y="7334"/>
                  <a:pt x="7412" y="7400"/>
                  <a:pt x="7206" y="7509"/>
                </a:cubicBezTo>
                <a:cubicBezTo>
                  <a:pt x="6586" y="7825"/>
                  <a:pt x="5955" y="7833"/>
                  <a:pt x="5302" y="7575"/>
                </a:cubicBezTo>
                <a:cubicBezTo>
                  <a:pt x="4769" y="7367"/>
                  <a:pt x="4236" y="7167"/>
                  <a:pt x="3704" y="6959"/>
                </a:cubicBezTo>
                <a:cubicBezTo>
                  <a:pt x="3421" y="6851"/>
                  <a:pt x="3421" y="6809"/>
                  <a:pt x="3638" y="6626"/>
                </a:cubicBezTo>
                <a:cubicBezTo>
                  <a:pt x="4476" y="5926"/>
                  <a:pt x="5922" y="5785"/>
                  <a:pt x="6912" y="6493"/>
                </a:cubicBezTo>
                <a:cubicBezTo>
                  <a:pt x="7086" y="6618"/>
                  <a:pt x="7282" y="6734"/>
                  <a:pt x="7478" y="6842"/>
                </a:cubicBezTo>
                <a:cubicBezTo>
                  <a:pt x="7880" y="7076"/>
                  <a:pt x="8250" y="7076"/>
                  <a:pt x="8620" y="6817"/>
                </a:cubicBezTo>
                <a:cubicBezTo>
                  <a:pt x="9033" y="6526"/>
                  <a:pt x="9424" y="6201"/>
                  <a:pt x="9816" y="5893"/>
                </a:cubicBezTo>
                <a:cubicBezTo>
                  <a:pt x="9870" y="5851"/>
                  <a:pt x="9925" y="5810"/>
                  <a:pt x="9892" y="5743"/>
                </a:cubicBezTo>
                <a:cubicBezTo>
                  <a:pt x="9849" y="5668"/>
                  <a:pt x="9772" y="5710"/>
                  <a:pt x="9696" y="5710"/>
                </a:cubicBezTo>
                <a:cubicBezTo>
                  <a:pt x="9337" y="5710"/>
                  <a:pt x="9000" y="5785"/>
                  <a:pt x="8663" y="5901"/>
                </a:cubicBezTo>
                <a:cubicBezTo>
                  <a:pt x="7641" y="6259"/>
                  <a:pt x="6564" y="6101"/>
                  <a:pt x="5781" y="5485"/>
                </a:cubicBezTo>
                <a:cubicBezTo>
                  <a:pt x="5487" y="5252"/>
                  <a:pt x="5117" y="5094"/>
                  <a:pt x="4748" y="4936"/>
                </a:cubicBezTo>
                <a:cubicBezTo>
                  <a:pt x="4454" y="4819"/>
                  <a:pt x="4454" y="4786"/>
                  <a:pt x="4737" y="4636"/>
                </a:cubicBezTo>
                <a:cubicBezTo>
                  <a:pt x="5966" y="4003"/>
                  <a:pt x="7075" y="4028"/>
                  <a:pt x="8239" y="4719"/>
                </a:cubicBezTo>
                <a:cubicBezTo>
                  <a:pt x="8522" y="4886"/>
                  <a:pt x="8794" y="5069"/>
                  <a:pt x="9076" y="5235"/>
                </a:cubicBezTo>
                <a:cubicBezTo>
                  <a:pt x="9664" y="5585"/>
                  <a:pt x="10218" y="5568"/>
                  <a:pt x="10784" y="5194"/>
                </a:cubicBezTo>
                <a:cubicBezTo>
                  <a:pt x="10991" y="5060"/>
                  <a:pt x="11186" y="4911"/>
                  <a:pt x="11339" y="4711"/>
                </a:cubicBezTo>
                <a:cubicBezTo>
                  <a:pt x="10947" y="4677"/>
                  <a:pt x="10588" y="4669"/>
                  <a:pt x="10229" y="4619"/>
                </a:cubicBezTo>
                <a:cubicBezTo>
                  <a:pt x="8891" y="4461"/>
                  <a:pt x="7880" y="3970"/>
                  <a:pt x="7380" y="2962"/>
                </a:cubicBezTo>
                <a:cubicBezTo>
                  <a:pt x="7271" y="2754"/>
                  <a:pt x="7347" y="2687"/>
                  <a:pt x="7619" y="2646"/>
                </a:cubicBezTo>
                <a:cubicBezTo>
                  <a:pt x="9131" y="2421"/>
                  <a:pt x="10729" y="3012"/>
                  <a:pt x="11469" y="4094"/>
                </a:cubicBezTo>
                <a:cubicBezTo>
                  <a:pt x="11741" y="4486"/>
                  <a:pt x="11861" y="4519"/>
                  <a:pt x="12339" y="4286"/>
                </a:cubicBezTo>
                <a:cubicBezTo>
                  <a:pt x="12796" y="4061"/>
                  <a:pt x="13242" y="3820"/>
                  <a:pt x="13688" y="3578"/>
                </a:cubicBezTo>
                <a:cubicBezTo>
                  <a:pt x="13742" y="3545"/>
                  <a:pt x="13829" y="3520"/>
                  <a:pt x="13797" y="3453"/>
                </a:cubicBezTo>
                <a:cubicBezTo>
                  <a:pt x="13786" y="3428"/>
                  <a:pt x="13710" y="3412"/>
                  <a:pt x="13666" y="3403"/>
                </a:cubicBezTo>
                <a:cubicBezTo>
                  <a:pt x="12394" y="3287"/>
                  <a:pt x="11513" y="2712"/>
                  <a:pt x="10751" y="1988"/>
                </a:cubicBezTo>
                <a:cubicBezTo>
                  <a:pt x="10577" y="1821"/>
                  <a:pt x="10403" y="1646"/>
                  <a:pt x="10229" y="1472"/>
                </a:cubicBezTo>
                <a:cubicBezTo>
                  <a:pt x="10110" y="1355"/>
                  <a:pt x="10131" y="1288"/>
                  <a:pt x="10327" y="1255"/>
                </a:cubicBezTo>
                <a:cubicBezTo>
                  <a:pt x="11861" y="1014"/>
                  <a:pt x="13601" y="1480"/>
                  <a:pt x="14079" y="2779"/>
                </a:cubicBezTo>
                <a:cubicBezTo>
                  <a:pt x="14210" y="3137"/>
                  <a:pt x="14493" y="3228"/>
                  <a:pt x="14949" y="3070"/>
                </a:cubicBezTo>
                <a:cubicBezTo>
                  <a:pt x="15167" y="2995"/>
                  <a:pt x="15374" y="2895"/>
                  <a:pt x="15591" y="2820"/>
                </a:cubicBezTo>
                <a:cubicBezTo>
                  <a:pt x="15830" y="2737"/>
                  <a:pt x="15776" y="2671"/>
                  <a:pt x="15613" y="2571"/>
                </a:cubicBezTo>
                <a:cubicBezTo>
                  <a:pt x="15210" y="2338"/>
                  <a:pt x="14775" y="2146"/>
                  <a:pt x="14427" y="1855"/>
                </a:cubicBezTo>
                <a:cubicBezTo>
                  <a:pt x="13971" y="1480"/>
                  <a:pt x="13807" y="1047"/>
                  <a:pt x="13818" y="556"/>
                </a:cubicBezTo>
                <a:cubicBezTo>
                  <a:pt x="13818" y="406"/>
                  <a:pt x="13905" y="372"/>
                  <a:pt x="14090" y="381"/>
                </a:cubicBezTo>
                <a:cubicBezTo>
                  <a:pt x="15134" y="456"/>
                  <a:pt x="16091" y="1155"/>
                  <a:pt x="16222" y="1954"/>
                </a:cubicBezTo>
                <a:cubicBezTo>
                  <a:pt x="16309" y="2454"/>
                  <a:pt x="16352" y="2479"/>
                  <a:pt x="16962" y="2263"/>
                </a:cubicBezTo>
                <a:cubicBezTo>
                  <a:pt x="17201" y="2179"/>
                  <a:pt x="17429" y="2088"/>
                  <a:pt x="17690" y="1996"/>
                </a:cubicBezTo>
                <a:cubicBezTo>
                  <a:pt x="17451" y="1821"/>
                  <a:pt x="17157" y="1763"/>
                  <a:pt x="16907" y="1663"/>
                </a:cubicBezTo>
                <a:cubicBezTo>
                  <a:pt x="16461" y="1480"/>
                  <a:pt x="16146" y="1222"/>
                  <a:pt x="15983" y="847"/>
                </a:cubicBezTo>
                <a:cubicBezTo>
                  <a:pt x="15885" y="622"/>
                  <a:pt x="15732" y="422"/>
                  <a:pt x="15548" y="239"/>
                </a:cubicBezTo>
                <a:cubicBezTo>
                  <a:pt x="15417" y="98"/>
                  <a:pt x="15471" y="14"/>
                  <a:pt x="15700" y="6"/>
                </a:cubicBezTo>
                <a:cubicBezTo>
                  <a:pt x="16037" y="-19"/>
                  <a:pt x="16352" y="31"/>
                  <a:pt x="16646" y="156"/>
                </a:cubicBezTo>
                <a:cubicBezTo>
                  <a:pt x="17266" y="414"/>
                  <a:pt x="17810" y="730"/>
                  <a:pt x="17832" y="1355"/>
                </a:cubicBezTo>
                <a:cubicBezTo>
                  <a:pt x="17853" y="1780"/>
                  <a:pt x="18082" y="1880"/>
                  <a:pt x="18669" y="1755"/>
                </a:cubicBezTo>
                <a:cubicBezTo>
                  <a:pt x="19528" y="1563"/>
                  <a:pt x="20398" y="1413"/>
                  <a:pt x="21258" y="1247"/>
                </a:cubicBezTo>
                <a:cubicBezTo>
                  <a:pt x="21290" y="1280"/>
                  <a:pt x="21421" y="1222"/>
                  <a:pt x="21486" y="1297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96478-0438-4D0D-A7E9-EF6F93B41D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10511" y="2157804"/>
            <a:ext cx="3139990" cy="1035685"/>
          </a:xfrm>
        </p:spPr>
        <p:txBody>
          <a:bodyPr>
            <a:noAutofit/>
          </a:bodyPr>
          <a:lstStyle/>
          <a:p>
            <a:r>
              <a:rPr lang="en-US" sz="7200" b="1" dirty="0">
                <a:solidFill>
                  <a:schemeClr val="accent3">
                    <a:lumMod val="50000"/>
                  </a:schemeClr>
                </a:solidFill>
              </a:rPr>
              <a:t>BÀI 21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D2917B-2853-4208-8FE6-72388B0C5B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40869" y="3112748"/>
            <a:ext cx="8888407" cy="1967252"/>
          </a:xfrm>
        </p:spPr>
        <p:txBody>
          <a:bodyPr>
            <a:noAutofit/>
          </a:bodyPr>
          <a:lstStyle/>
          <a:p>
            <a:pPr algn="r"/>
            <a:r>
              <a:rPr lang="en-US" sz="6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 THEO CÔNG THỨC HÓA HỌC</a:t>
            </a:r>
          </a:p>
        </p:txBody>
      </p:sp>
    </p:spTree>
    <p:extLst>
      <p:ext uri="{BB962C8B-B14F-4D97-AF65-F5344CB8AC3E}">
        <p14:creationId xmlns:p14="http://schemas.microsoft.com/office/powerpoint/2010/main" val="417488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94F373E8-755A-0444-B2E5-54EF34D03259}"/>
              </a:ext>
            </a:extLst>
          </p:cNvPr>
          <p:cNvGrpSpPr/>
          <p:nvPr/>
        </p:nvGrpSpPr>
        <p:grpSpPr>
          <a:xfrm>
            <a:off x="0" y="0"/>
            <a:ext cx="12192000" cy="6876175"/>
            <a:chOff x="54228999" y="2247900"/>
            <a:chExt cx="16257322" cy="9149080"/>
          </a:xfrm>
        </p:grpSpPr>
        <p:sp>
          <p:nvSpPr>
            <p:cNvPr id="10" name="Shape">
              <a:extLst>
                <a:ext uri="{FF2B5EF4-FFF2-40B4-BE49-F238E27FC236}">
                  <a16:creationId xmlns:a16="http://schemas.microsoft.com/office/drawing/2014/main" id="{C4782249-58CD-A64F-B5B1-364204261466}"/>
                </a:ext>
              </a:extLst>
            </p:cNvPr>
            <p:cNvSpPr/>
            <p:nvPr/>
          </p:nvSpPr>
          <p:spPr>
            <a:xfrm>
              <a:off x="54228999" y="2247900"/>
              <a:ext cx="12787631" cy="914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18910" y="0"/>
                  </a:lnTo>
                  <a:cubicBezTo>
                    <a:pt x="18856" y="177"/>
                    <a:pt x="18801" y="351"/>
                    <a:pt x="18740" y="525"/>
                  </a:cubicBezTo>
                  <a:cubicBezTo>
                    <a:pt x="18474" y="1302"/>
                    <a:pt x="18075" y="1878"/>
                    <a:pt x="17460" y="2112"/>
                  </a:cubicBezTo>
                  <a:cubicBezTo>
                    <a:pt x="17353" y="2151"/>
                    <a:pt x="17269" y="2244"/>
                    <a:pt x="17213" y="2382"/>
                  </a:cubicBezTo>
                  <a:cubicBezTo>
                    <a:pt x="17185" y="2451"/>
                    <a:pt x="17157" y="2541"/>
                    <a:pt x="17185" y="2604"/>
                  </a:cubicBezTo>
                  <a:cubicBezTo>
                    <a:pt x="17224" y="2694"/>
                    <a:pt x="17288" y="2619"/>
                    <a:pt x="17335" y="2592"/>
                  </a:cubicBezTo>
                  <a:cubicBezTo>
                    <a:pt x="17835" y="2307"/>
                    <a:pt x="18352" y="2214"/>
                    <a:pt x="18886" y="2298"/>
                  </a:cubicBezTo>
                  <a:cubicBezTo>
                    <a:pt x="18987" y="2313"/>
                    <a:pt x="19084" y="2337"/>
                    <a:pt x="19180" y="2394"/>
                  </a:cubicBezTo>
                  <a:cubicBezTo>
                    <a:pt x="19296" y="2466"/>
                    <a:pt x="19322" y="2541"/>
                    <a:pt x="19234" y="2691"/>
                  </a:cubicBezTo>
                  <a:cubicBezTo>
                    <a:pt x="19071" y="2970"/>
                    <a:pt x="18850" y="3150"/>
                    <a:pt x="18646" y="3351"/>
                  </a:cubicBezTo>
                  <a:cubicBezTo>
                    <a:pt x="18163" y="3831"/>
                    <a:pt x="17649" y="4023"/>
                    <a:pt x="17082" y="3633"/>
                  </a:cubicBezTo>
                  <a:cubicBezTo>
                    <a:pt x="16994" y="3573"/>
                    <a:pt x="16930" y="3606"/>
                    <a:pt x="16898" y="3741"/>
                  </a:cubicBezTo>
                  <a:cubicBezTo>
                    <a:pt x="16857" y="3912"/>
                    <a:pt x="16810" y="4080"/>
                    <a:pt x="16771" y="4254"/>
                  </a:cubicBezTo>
                  <a:cubicBezTo>
                    <a:pt x="16756" y="4317"/>
                    <a:pt x="16709" y="4398"/>
                    <a:pt x="16758" y="4449"/>
                  </a:cubicBezTo>
                  <a:cubicBezTo>
                    <a:pt x="16801" y="4494"/>
                    <a:pt x="16851" y="4422"/>
                    <a:pt x="16896" y="4395"/>
                  </a:cubicBezTo>
                  <a:cubicBezTo>
                    <a:pt x="17642" y="3933"/>
                    <a:pt x="18329" y="4128"/>
                    <a:pt x="18976" y="4764"/>
                  </a:cubicBezTo>
                  <a:cubicBezTo>
                    <a:pt x="19052" y="4839"/>
                    <a:pt x="19062" y="4905"/>
                    <a:pt x="18979" y="4977"/>
                  </a:cubicBezTo>
                  <a:cubicBezTo>
                    <a:pt x="18590" y="5304"/>
                    <a:pt x="18187" y="5571"/>
                    <a:pt x="17724" y="5598"/>
                  </a:cubicBezTo>
                  <a:cubicBezTo>
                    <a:pt x="17355" y="5619"/>
                    <a:pt x="17011" y="5487"/>
                    <a:pt x="16694" y="5229"/>
                  </a:cubicBezTo>
                  <a:cubicBezTo>
                    <a:pt x="16610" y="5160"/>
                    <a:pt x="16559" y="5139"/>
                    <a:pt x="16533" y="5313"/>
                  </a:cubicBezTo>
                  <a:cubicBezTo>
                    <a:pt x="16473" y="5721"/>
                    <a:pt x="16402" y="6123"/>
                    <a:pt x="16336" y="6531"/>
                  </a:cubicBezTo>
                  <a:cubicBezTo>
                    <a:pt x="16325" y="6600"/>
                    <a:pt x="16312" y="6681"/>
                    <a:pt x="16361" y="6726"/>
                  </a:cubicBezTo>
                  <a:cubicBezTo>
                    <a:pt x="16411" y="6771"/>
                    <a:pt x="16443" y="6696"/>
                    <a:pt x="16475" y="6660"/>
                  </a:cubicBezTo>
                  <a:cubicBezTo>
                    <a:pt x="16617" y="6501"/>
                    <a:pt x="16773" y="6378"/>
                    <a:pt x="16938" y="6282"/>
                  </a:cubicBezTo>
                  <a:cubicBezTo>
                    <a:pt x="17612" y="5892"/>
                    <a:pt x="18226" y="6168"/>
                    <a:pt x="18822" y="6621"/>
                  </a:cubicBezTo>
                  <a:cubicBezTo>
                    <a:pt x="18946" y="6717"/>
                    <a:pt x="18837" y="6765"/>
                    <a:pt x="18783" y="6801"/>
                  </a:cubicBezTo>
                  <a:cubicBezTo>
                    <a:pt x="18562" y="6951"/>
                    <a:pt x="18341" y="7113"/>
                    <a:pt x="18114" y="7242"/>
                  </a:cubicBezTo>
                  <a:cubicBezTo>
                    <a:pt x="17610" y="7530"/>
                    <a:pt x="17104" y="7746"/>
                    <a:pt x="16597" y="7221"/>
                  </a:cubicBezTo>
                  <a:cubicBezTo>
                    <a:pt x="16456" y="7074"/>
                    <a:pt x="16291" y="7194"/>
                    <a:pt x="16261" y="7443"/>
                  </a:cubicBezTo>
                  <a:cubicBezTo>
                    <a:pt x="16222" y="7761"/>
                    <a:pt x="16201" y="8079"/>
                    <a:pt x="16164" y="8397"/>
                  </a:cubicBezTo>
                  <a:cubicBezTo>
                    <a:pt x="16145" y="8565"/>
                    <a:pt x="16177" y="8607"/>
                    <a:pt x="16295" y="8550"/>
                  </a:cubicBezTo>
                  <a:cubicBezTo>
                    <a:pt x="16604" y="8403"/>
                    <a:pt x="16913" y="8262"/>
                    <a:pt x="17224" y="8130"/>
                  </a:cubicBezTo>
                  <a:cubicBezTo>
                    <a:pt x="17704" y="7929"/>
                    <a:pt x="18168" y="8025"/>
                    <a:pt x="18618" y="8307"/>
                  </a:cubicBezTo>
                  <a:cubicBezTo>
                    <a:pt x="18730" y="8376"/>
                    <a:pt x="18755" y="8448"/>
                    <a:pt x="18652" y="8574"/>
                  </a:cubicBezTo>
                  <a:cubicBezTo>
                    <a:pt x="17859" y="9540"/>
                    <a:pt x="17337" y="9657"/>
                    <a:pt x="16527" y="9084"/>
                  </a:cubicBezTo>
                  <a:cubicBezTo>
                    <a:pt x="16342" y="8952"/>
                    <a:pt x="16224" y="9024"/>
                    <a:pt x="16203" y="9315"/>
                  </a:cubicBezTo>
                  <a:cubicBezTo>
                    <a:pt x="16170" y="9753"/>
                    <a:pt x="16192" y="10191"/>
                    <a:pt x="16246" y="10626"/>
                  </a:cubicBezTo>
                  <a:cubicBezTo>
                    <a:pt x="16254" y="10698"/>
                    <a:pt x="16261" y="10803"/>
                    <a:pt x="16325" y="10815"/>
                  </a:cubicBezTo>
                  <a:cubicBezTo>
                    <a:pt x="16376" y="10824"/>
                    <a:pt x="16400" y="10731"/>
                    <a:pt x="16432" y="10680"/>
                  </a:cubicBezTo>
                  <a:cubicBezTo>
                    <a:pt x="16477" y="10611"/>
                    <a:pt x="16520" y="10536"/>
                    <a:pt x="16563" y="10464"/>
                  </a:cubicBezTo>
                  <a:cubicBezTo>
                    <a:pt x="16831" y="10020"/>
                    <a:pt x="17181" y="9810"/>
                    <a:pt x="17582" y="9915"/>
                  </a:cubicBezTo>
                  <a:cubicBezTo>
                    <a:pt x="17983" y="10020"/>
                    <a:pt x="18371" y="10215"/>
                    <a:pt x="18766" y="10371"/>
                  </a:cubicBezTo>
                  <a:cubicBezTo>
                    <a:pt x="18798" y="10383"/>
                    <a:pt x="18837" y="10395"/>
                    <a:pt x="18843" y="10449"/>
                  </a:cubicBezTo>
                  <a:cubicBezTo>
                    <a:pt x="18848" y="10503"/>
                    <a:pt x="18811" y="10527"/>
                    <a:pt x="18783" y="10551"/>
                  </a:cubicBezTo>
                  <a:cubicBezTo>
                    <a:pt x="18453" y="10818"/>
                    <a:pt x="18129" y="11103"/>
                    <a:pt x="17788" y="11340"/>
                  </a:cubicBezTo>
                  <a:cubicBezTo>
                    <a:pt x="17425" y="11595"/>
                    <a:pt x="17054" y="11622"/>
                    <a:pt x="16707" y="11256"/>
                  </a:cubicBezTo>
                  <a:cubicBezTo>
                    <a:pt x="16617" y="11160"/>
                    <a:pt x="16490" y="11046"/>
                    <a:pt x="16402" y="11133"/>
                  </a:cubicBezTo>
                  <a:cubicBezTo>
                    <a:pt x="16304" y="11232"/>
                    <a:pt x="16349" y="11436"/>
                    <a:pt x="16385" y="11595"/>
                  </a:cubicBezTo>
                  <a:cubicBezTo>
                    <a:pt x="16537" y="12276"/>
                    <a:pt x="16692" y="12957"/>
                    <a:pt x="16846" y="13638"/>
                  </a:cubicBezTo>
                  <a:cubicBezTo>
                    <a:pt x="16872" y="13755"/>
                    <a:pt x="16906" y="13863"/>
                    <a:pt x="16979" y="13971"/>
                  </a:cubicBezTo>
                  <a:cubicBezTo>
                    <a:pt x="16994" y="13902"/>
                    <a:pt x="17007" y="13866"/>
                    <a:pt x="17011" y="13830"/>
                  </a:cubicBezTo>
                  <a:cubicBezTo>
                    <a:pt x="17020" y="13737"/>
                    <a:pt x="17024" y="13644"/>
                    <a:pt x="17029" y="13548"/>
                  </a:cubicBezTo>
                  <a:cubicBezTo>
                    <a:pt x="17061" y="12897"/>
                    <a:pt x="17271" y="12396"/>
                    <a:pt x="17681" y="12072"/>
                  </a:cubicBezTo>
                  <a:cubicBezTo>
                    <a:pt x="17994" y="11826"/>
                    <a:pt x="18335" y="11709"/>
                    <a:pt x="18689" y="11649"/>
                  </a:cubicBezTo>
                  <a:cubicBezTo>
                    <a:pt x="18809" y="11628"/>
                    <a:pt x="18953" y="11613"/>
                    <a:pt x="19011" y="11766"/>
                  </a:cubicBezTo>
                  <a:cubicBezTo>
                    <a:pt x="19067" y="11919"/>
                    <a:pt x="18976" y="12081"/>
                    <a:pt x="18897" y="12201"/>
                  </a:cubicBezTo>
                  <a:cubicBezTo>
                    <a:pt x="18779" y="12375"/>
                    <a:pt x="18698" y="12570"/>
                    <a:pt x="18637" y="12795"/>
                  </a:cubicBezTo>
                  <a:cubicBezTo>
                    <a:pt x="18532" y="13179"/>
                    <a:pt x="18350" y="13485"/>
                    <a:pt x="18090" y="13692"/>
                  </a:cubicBezTo>
                  <a:cubicBezTo>
                    <a:pt x="17867" y="13869"/>
                    <a:pt x="17625" y="13959"/>
                    <a:pt x="17376" y="14022"/>
                  </a:cubicBezTo>
                  <a:cubicBezTo>
                    <a:pt x="17177" y="14073"/>
                    <a:pt x="17110" y="14211"/>
                    <a:pt x="17183" y="14469"/>
                  </a:cubicBezTo>
                  <a:cubicBezTo>
                    <a:pt x="17282" y="14829"/>
                    <a:pt x="17413" y="15168"/>
                    <a:pt x="17550" y="15501"/>
                  </a:cubicBezTo>
                  <a:cubicBezTo>
                    <a:pt x="17571" y="15552"/>
                    <a:pt x="17595" y="15621"/>
                    <a:pt x="17653" y="15594"/>
                  </a:cubicBezTo>
                  <a:cubicBezTo>
                    <a:pt x="17702" y="15570"/>
                    <a:pt x="17687" y="15501"/>
                    <a:pt x="17685" y="15450"/>
                  </a:cubicBezTo>
                  <a:cubicBezTo>
                    <a:pt x="17674" y="14058"/>
                    <a:pt x="18582" y="13323"/>
                    <a:pt x="19348" y="13137"/>
                  </a:cubicBezTo>
                  <a:cubicBezTo>
                    <a:pt x="19440" y="13116"/>
                    <a:pt x="19470" y="13161"/>
                    <a:pt x="19453" y="13290"/>
                  </a:cubicBezTo>
                  <a:cubicBezTo>
                    <a:pt x="19390" y="13794"/>
                    <a:pt x="19337" y="14298"/>
                    <a:pt x="19236" y="14790"/>
                  </a:cubicBezTo>
                  <a:cubicBezTo>
                    <a:pt x="19127" y="15312"/>
                    <a:pt x="18873" y="15600"/>
                    <a:pt x="18483" y="15657"/>
                  </a:cubicBezTo>
                  <a:cubicBezTo>
                    <a:pt x="18365" y="15675"/>
                    <a:pt x="18247" y="15681"/>
                    <a:pt x="18131" y="15708"/>
                  </a:cubicBezTo>
                  <a:cubicBezTo>
                    <a:pt x="17970" y="15747"/>
                    <a:pt x="17885" y="15897"/>
                    <a:pt x="17917" y="16107"/>
                  </a:cubicBezTo>
                  <a:cubicBezTo>
                    <a:pt x="18005" y="16674"/>
                    <a:pt x="18226" y="17124"/>
                    <a:pt x="18554" y="17475"/>
                  </a:cubicBezTo>
                  <a:cubicBezTo>
                    <a:pt x="18644" y="17571"/>
                    <a:pt x="18695" y="17538"/>
                    <a:pt x="18715" y="17388"/>
                  </a:cubicBezTo>
                  <a:cubicBezTo>
                    <a:pt x="18751" y="17127"/>
                    <a:pt x="18786" y="16863"/>
                    <a:pt x="18824" y="16602"/>
                  </a:cubicBezTo>
                  <a:cubicBezTo>
                    <a:pt x="18865" y="16335"/>
                    <a:pt x="18934" y="16077"/>
                    <a:pt x="19099" y="15918"/>
                  </a:cubicBezTo>
                  <a:cubicBezTo>
                    <a:pt x="19470" y="15564"/>
                    <a:pt x="19850" y="15231"/>
                    <a:pt x="20225" y="14889"/>
                  </a:cubicBezTo>
                  <a:cubicBezTo>
                    <a:pt x="20311" y="14811"/>
                    <a:pt x="20347" y="14850"/>
                    <a:pt x="20345" y="14985"/>
                  </a:cubicBezTo>
                  <a:cubicBezTo>
                    <a:pt x="20339" y="15369"/>
                    <a:pt x="20358" y="15756"/>
                    <a:pt x="20315" y="16137"/>
                  </a:cubicBezTo>
                  <a:cubicBezTo>
                    <a:pt x="20266" y="16581"/>
                    <a:pt x="20105" y="16920"/>
                    <a:pt x="19813" y="17136"/>
                  </a:cubicBezTo>
                  <a:cubicBezTo>
                    <a:pt x="19599" y="17295"/>
                    <a:pt x="19367" y="17340"/>
                    <a:pt x="19133" y="17385"/>
                  </a:cubicBezTo>
                  <a:cubicBezTo>
                    <a:pt x="18934" y="17424"/>
                    <a:pt x="18835" y="17586"/>
                    <a:pt x="18871" y="17826"/>
                  </a:cubicBezTo>
                  <a:cubicBezTo>
                    <a:pt x="18944" y="18291"/>
                    <a:pt x="19165" y="18594"/>
                    <a:pt x="19466" y="18876"/>
                  </a:cubicBezTo>
                  <a:cubicBezTo>
                    <a:pt x="19384" y="18201"/>
                    <a:pt x="19521" y="17697"/>
                    <a:pt x="19892" y="17325"/>
                  </a:cubicBezTo>
                  <a:cubicBezTo>
                    <a:pt x="20066" y="17151"/>
                    <a:pt x="20251" y="17001"/>
                    <a:pt x="20433" y="16848"/>
                  </a:cubicBezTo>
                  <a:cubicBezTo>
                    <a:pt x="20542" y="16758"/>
                    <a:pt x="20575" y="16815"/>
                    <a:pt x="20575" y="16962"/>
                  </a:cubicBezTo>
                  <a:cubicBezTo>
                    <a:pt x="20575" y="17283"/>
                    <a:pt x="20570" y="17604"/>
                    <a:pt x="20519" y="17922"/>
                  </a:cubicBezTo>
                  <a:cubicBezTo>
                    <a:pt x="20454" y="18315"/>
                    <a:pt x="20294" y="18600"/>
                    <a:pt x="20049" y="18798"/>
                  </a:cubicBezTo>
                  <a:cubicBezTo>
                    <a:pt x="19983" y="18855"/>
                    <a:pt x="19903" y="18888"/>
                    <a:pt x="19841" y="18951"/>
                  </a:cubicBezTo>
                  <a:cubicBezTo>
                    <a:pt x="19766" y="19029"/>
                    <a:pt x="19663" y="19131"/>
                    <a:pt x="19717" y="19275"/>
                  </a:cubicBezTo>
                  <a:cubicBezTo>
                    <a:pt x="19774" y="19431"/>
                    <a:pt x="19852" y="19566"/>
                    <a:pt x="19935" y="19701"/>
                  </a:cubicBezTo>
                  <a:cubicBezTo>
                    <a:pt x="20010" y="19803"/>
                    <a:pt x="20086" y="19902"/>
                    <a:pt x="20156" y="19995"/>
                  </a:cubicBezTo>
                  <a:cubicBezTo>
                    <a:pt x="20173" y="19647"/>
                    <a:pt x="20180" y="19356"/>
                    <a:pt x="20210" y="19071"/>
                  </a:cubicBezTo>
                  <a:cubicBezTo>
                    <a:pt x="20253" y="18648"/>
                    <a:pt x="20452" y="18384"/>
                    <a:pt x="20748" y="18309"/>
                  </a:cubicBezTo>
                  <a:cubicBezTo>
                    <a:pt x="20826" y="18291"/>
                    <a:pt x="20871" y="18306"/>
                    <a:pt x="20869" y="18429"/>
                  </a:cubicBezTo>
                  <a:cubicBezTo>
                    <a:pt x="20866" y="18951"/>
                    <a:pt x="20888" y="19473"/>
                    <a:pt x="20465" y="19761"/>
                  </a:cubicBezTo>
                  <a:cubicBezTo>
                    <a:pt x="20311" y="19866"/>
                    <a:pt x="20313" y="20046"/>
                    <a:pt x="20427" y="20232"/>
                  </a:cubicBezTo>
                  <a:cubicBezTo>
                    <a:pt x="20478" y="20313"/>
                    <a:pt x="20540" y="20382"/>
                    <a:pt x="20603" y="20448"/>
                  </a:cubicBezTo>
                  <a:cubicBezTo>
                    <a:pt x="20836" y="20694"/>
                    <a:pt x="21081" y="20913"/>
                    <a:pt x="21343" y="21102"/>
                  </a:cubicBezTo>
                  <a:cubicBezTo>
                    <a:pt x="21446" y="21177"/>
                    <a:pt x="21534" y="21273"/>
                    <a:pt x="21557" y="21441"/>
                  </a:cubicBezTo>
                  <a:cubicBezTo>
                    <a:pt x="21576" y="21495"/>
                    <a:pt x="21598" y="21552"/>
                    <a:pt x="21600" y="21600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1" name="Shape">
              <a:extLst>
                <a:ext uri="{FF2B5EF4-FFF2-40B4-BE49-F238E27FC236}">
                  <a16:creationId xmlns:a16="http://schemas.microsoft.com/office/drawing/2014/main" id="{BF3101FA-7C94-7E43-8A80-27EE114611C4}"/>
                </a:ext>
              </a:extLst>
            </p:cNvPr>
            <p:cNvSpPr/>
            <p:nvPr/>
          </p:nvSpPr>
          <p:spPr>
            <a:xfrm>
              <a:off x="54229000" y="2527299"/>
              <a:ext cx="2459709" cy="3314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3" h="21522" extrusionOk="0">
                  <a:moveTo>
                    <a:pt x="111" y="19223"/>
                  </a:moveTo>
                  <a:cubicBezTo>
                    <a:pt x="89" y="19339"/>
                    <a:pt x="100" y="19462"/>
                    <a:pt x="111" y="19578"/>
                  </a:cubicBezTo>
                  <a:cubicBezTo>
                    <a:pt x="145" y="20015"/>
                    <a:pt x="234" y="20452"/>
                    <a:pt x="367" y="20873"/>
                  </a:cubicBezTo>
                  <a:cubicBezTo>
                    <a:pt x="423" y="21046"/>
                    <a:pt x="434" y="21211"/>
                    <a:pt x="278" y="21351"/>
                  </a:cubicBezTo>
                  <a:cubicBezTo>
                    <a:pt x="211" y="21417"/>
                    <a:pt x="167" y="21549"/>
                    <a:pt x="11" y="21516"/>
                  </a:cubicBezTo>
                  <a:lnTo>
                    <a:pt x="11" y="18745"/>
                  </a:lnTo>
                  <a:cubicBezTo>
                    <a:pt x="412" y="18522"/>
                    <a:pt x="746" y="18324"/>
                    <a:pt x="1102" y="18159"/>
                  </a:cubicBezTo>
                  <a:cubicBezTo>
                    <a:pt x="1625" y="17912"/>
                    <a:pt x="2181" y="17953"/>
                    <a:pt x="2649" y="18242"/>
                  </a:cubicBezTo>
                  <a:cubicBezTo>
                    <a:pt x="2771" y="18316"/>
                    <a:pt x="2815" y="18382"/>
                    <a:pt x="2682" y="18464"/>
                  </a:cubicBezTo>
                  <a:cubicBezTo>
                    <a:pt x="2103" y="18827"/>
                    <a:pt x="1558" y="19215"/>
                    <a:pt x="690" y="18935"/>
                  </a:cubicBezTo>
                  <a:cubicBezTo>
                    <a:pt x="367" y="18836"/>
                    <a:pt x="167" y="18968"/>
                    <a:pt x="111" y="19223"/>
                  </a:cubicBezTo>
                  <a:close/>
                  <a:moveTo>
                    <a:pt x="18885" y="1813"/>
                  </a:moveTo>
                  <a:cubicBezTo>
                    <a:pt x="18083" y="1706"/>
                    <a:pt x="17371" y="1838"/>
                    <a:pt x="16726" y="2176"/>
                  </a:cubicBezTo>
                  <a:cubicBezTo>
                    <a:pt x="16381" y="2357"/>
                    <a:pt x="16036" y="2555"/>
                    <a:pt x="15702" y="2745"/>
                  </a:cubicBezTo>
                  <a:cubicBezTo>
                    <a:pt x="16336" y="2184"/>
                    <a:pt x="16748" y="1549"/>
                    <a:pt x="16882" y="815"/>
                  </a:cubicBezTo>
                  <a:cubicBezTo>
                    <a:pt x="16937" y="518"/>
                    <a:pt x="16893" y="485"/>
                    <a:pt x="16503" y="535"/>
                  </a:cubicBezTo>
                  <a:cubicBezTo>
                    <a:pt x="15034" y="733"/>
                    <a:pt x="13855" y="1689"/>
                    <a:pt x="13732" y="2794"/>
                  </a:cubicBezTo>
                  <a:cubicBezTo>
                    <a:pt x="13688" y="3215"/>
                    <a:pt x="13576" y="3322"/>
                    <a:pt x="13020" y="3454"/>
                  </a:cubicBezTo>
                  <a:cubicBezTo>
                    <a:pt x="12764" y="3512"/>
                    <a:pt x="12519" y="3594"/>
                    <a:pt x="12197" y="3619"/>
                  </a:cubicBezTo>
                  <a:cubicBezTo>
                    <a:pt x="12497" y="3149"/>
                    <a:pt x="12742" y="2704"/>
                    <a:pt x="12909" y="2225"/>
                  </a:cubicBezTo>
                  <a:cubicBezTo>
                    <a:pt x="13154" y="1565"/>
                    <a:pt x="13220" y="897"/>
                    <a:pt x="13109" y="221"/>
                  </a:cubicBezTo>
                  <a:cubicBezTo>
                    <a:pt x="13065" y="-35"/>
                    <a:pt x="13020" y="-51"/>
                    <a:pt x="12731" y="81"/>
                  </a:cubicBezTo>
                  <a:cubicBezTo>
                    <a:pt x="11796" y="510"/>
                    <a:pt x="11128" y="1095"/>
                    <a:pt x="10883" y="1904"/>
                  </a:cubicBezTo>
                  <a:cubicBezTo>
                    <a:pt x="10739" y="2365"/>
                    <a:pt x="10872" y="2786"/>
                    <a:pt x="11262" y="3165"/>
                  </a:cubicBezTo>
                  <a:cubicBezTo>
                    <a:pt x="11351" y="3256"/>
                    <a:pt x="11451" y="3339"/>
                    <a:pt x="11518" y="3429"/>
                  </a:cubicBezTo>
                  <a:cubicBezTo>
                    <a:pt x="11673" y="3619"/>
                    <a:pt x="11651" y="3817"/>
                    <a:pt x="11406" y="3949"/>
                  </a:cubicBezTo>
                  <a:cubicBezTo>
                    <a:pt x="10783" y="4271"/>
                    <a:pt x="10093" y="4493"/>
                    <a:pt x="9403" y="4749"/>
                  </a:cubicBezTo>
                  <a:cubicBezTo>
                    <a:pt x="9337" y="4609"/>
                    <a:pt x="9426" y="4543"/>
                    <a:pt x="9503" y="4469"/>
                  </a:cubicBezTo>
                  <a:cubicBezTo>
                    <a:pt x="9993" y="3949"/>
                    <a:pt x="10071" y="3380"/>
                    <a:pt x="9915" y="2778"/>
                  </a:cubicBezTo>
                  <a:cubicBezTo>
                    <a:pt x="9748" y="2118"/>
                    <a:pt x="9426" y="1500"/>
                    <a:pt x="9159" y="864"/>
                  </a:cubicBezTo>
                  <a:cubicBezTo>
                    <a:pt x="9092" y="691"/>
                    <a:pt x="8992" y="724"/>
                    <a:pt x="8847" y="823"/>
                  </a:cubicBezTo>
                  <a:cubicBezTo>
                    <a:pt x="7434" y="1772"/>
                    <a:pt x="7300" y="3157"/>
                    <a:pt x="8502" y="4238"/>
                  </a:cubicBezTo>
                  <a:cubicBezTo>
                    <a:pt x="9014" y="4691"/>
                    <a:pt x="8969" y="4930"/>
                    <a:pt x="8324" y="5277"/>
                  </a:cubicBezTo>
                  <a:cubicBezTo>
                    <a:pt x="8012" y="5442"/>
                    <a:pt x="7701" y="5607"/>
                    <a:pt x="7378" y="5772"/>
                  </a:cubicBezTo>
                  <a:cubicBezTo>
                    <a:pt x="7245" y="5689"/>
                    <a:pt x="7300" y="5590"/>
                    <a:pt x="7300" y="5500"/>
                  </a:cubicBezTo>
                  <a:cubicBezTo>
                    <a:pt x="7300" y="5211"/>
                    <a:pt x="7311" y="4930"/>
                    <a:pt x="7322" y="4642"/>
                  </a:cubicBezTo>
                  <a:cubicBezTo>
                    <a:pt x="7345" y="4023"/>
                    <a:pt x="7100" y="3462"/>
                    <a:pt x="6621" y="2959"/>
                  </a:cubicBezTo>
                  <a:cubicBezTo>
                    <a:pt x="6365" y="2687"/>
                    <a:pt x="6098" y="2407"/>
                    <a:pt x="5831" y="2135"/>
                  </a:cubicBezTo>
                  <a:cubicBezTo>
                    <a:pt x="5787" y="2085"/>
                    <a:pt x="5764" y="2011"/>
                    <a:pt x="5664" y="2019"/>
                  </a:cubicBezTo>
                  <a:cubicBezTo>
                    <a:pt x="5564" y="2027"/>
                    <a:pt x="5575" y="2110"/>
                    <a:pt x="5553" y="2159"/>
                  </a:cubicBezTo>
                  <a:cubicBezTo>
                    <a:pt x="5353" y="2629"/>
                    <a:pt x="5130" y="3100"/>
                    <a:pt x="5008" y="3594"/>
                  </a:cubicBezTo>
                  <a:cubicBezTo>
                    <a:pt x="4796" y="4394"/>
                    <a:pt x="5230" y="5005"/>
                    <a:pt x="6009" y="5516"/>
                  </a:cubicBezTo>
                  <a:cubicBezTo>
                    <a:pt x="6176" y="5623"/>
                    <a:pt x="6343" y="5722"/>
                    <a:pt x="6499" y="5829"/>
                  </a:cubicBezTo>
                  <a:cubicBezTo>
                    <a:pt x="6710" y="5978"/>
                    <a:pt x="6744" y="6143"/>
                    <a:pt x="6532" y="6316"/>
                  </a:cubicBezTo>
                  <a:cubicBezTo>
                    <a:pt x="6076" y="6671"/>
                    <a:pt x="5631" y="7025"/>
                    <a:pt x="5152" y="7413"/>
                  </a:cubicBezTo>
                  <a:cubicBezTo>
                    <a:pt x="5052" y="7223"/>
                    <a:pt x="5052" y="7067"/>
                    <a:pt x="5086" y="6918"/>
                  </a:cubicBezTo>
                  <a:cubicBezTo>
                    <a:pt x="5264" y="6069"/>
                    <a:pt x="4874" y="5392"/>
                    <a:pt x="3973" y="4848"/>
                  </a:cubicBezTo>
                  <a:cubicBezTo>
                    <a:pt x="3628" y="4634"/>
                    <a:pt x="3339" y="4370"/>
                    <a:pt x="3027" y="4122"/>
                  </a:cubicBezTo>
                  <a:cubicBezTo>
                    <a:pt x="2816" y="3957"/>
                    <a:pt x="2738" y="3974"/>
                    <a:pt x="2626" y="4180"/>
                  </a:cubicBezTo>
                  <a:cubicBezTo>
                    <a:pt x="2126" y="5104"/>
                    <a:pt x="2515" y="6176"/>
                    <a:pt x="3594" y="6786"/>
                  </a:cubicBezTo>
                  <a:cubicBezTo>
                    <a:pt x="3850" y="6926"/>
                    <a:pt x="4118" y="7058"/>
                    <a:pt x="4373" y="7198"/>
                  </a:cubicBezTo>
                  <a:cubicBezTo>
                    <a:pt x="4641" y="7339"/>
                    <a:pt x="4730" y="7520"/>
                    <a:pt x="4596" y="7751"/>
                  </a:cubicBezTo>
                  <a:cubicBezTo>
                    <a:pt x="4396" y="8106"/>
                    <a:pt x="4095" y="8411"/>
                    <a:pt x="3795" y="8716"/>
                  </a:cubicBezTo>
                  <a:cubicBezTo>
                    <a:pt x="3661" y="8848"/>
                    <a:pt x="3539" y="8996"/>
                    <a:pt x="3416" y="9137"/>
                  </a:cubicBezTo>
                  <a:cubicBezTo>
                    <a:pt x="3361" y="9194"/>
                    <a:pt x="3316" y="9260"/>
                    <a:pt x="3205" y="9244"/>
                  </a:cubicBezTo>
                  <a:cubicBezTo>
                    <a:pt x="3071" y="9219"/>
                    <a:pt x="3071" y="9137"/>
                    <a:pt x="3071" y="9062"/>
                  </a:cubicBezTo>
                  <a:cubicBezTo>
                    <a:pt x="3060" y="8856"/>
                    <a:pt x="3071" y="8658"/>
                    <a:pt x="3127" y="8460"/>
                  </a:cubicBezTo>
                  <a:cubicBezTo>
                    <a:pt x="3316" y="7883"/>
                    <a:pt x="3105" y="7396"/>
                    <a:pt x="2515" y="7001"/>
                  </a:cubicBezTo>
                  <a:cubicBezTo>
                    <a:pt x="2037" y="6671"/>
                    <a:pt x="1580" y="6341"/>
                    <a:pt x="1102" y="6011"/>
                  </a:cubicBezTo>
                  <a:cubicBezTo>
                    <a:pt x="846" y="5829"/>
                    <a:pt x="801" y="5846"/>
                    <a:pt x="634" y="6077"/>
                  </a:cubicBezTo>
                  <a:cubicBezTo>
                    <a:pt x="11" y="6959"/>
                    <a:pt x="356" y="8097"/>
                    <a:pt x="1658" y="8601"/>
                  </a:cubicBezTo>
                  <a:cubicBezTo>
                    <a:pt x="1892" y="8691"/>
                    <a:pt x="2114" y="8798"/>
                    <a:pt x="2326" y="8906"/>
                  </a:cubicBezTo>
                  <a:cubicBezTo>
                    <a:pt x="2782" y="9128"/>
                    <a:pt x="2916" y="9409"/>
                    <a:pt x="2704" y="9780"/>
                  </a:cubicBezTo>
                  <a:cubicBezTo>
                    <a:pt x="2470" y="10201"/>
                    <a:pt x="2181" y="10605"/>
                    <a:pt x="1914" y="11009"/>
                  </a:cubicBezTo>
                  <a:cubicBezTo>
                    <a:pt x="1881" y="11058"/>
                    <a:pt x="1836" y="11124"/>
                    <a:pt x="1747" y="11116"/>
                  </a:cubicBezTo>
                  <a:cubicBezTo>
                    <a:pt x="1636" y="11116"/>
                    <a:pt x="1647" y="11034"/>
                    <a:pt x="1625" y="10984"/>
                  </a:cubicBezTo>
                  <a:cubicBezTo>
                    <a:pt x="1491" y="10712"/>
                    <a:pt x="1469" y="10431"/>
                    <a:pt x="1502" y="10143"/>
                  </a:cubicBezTo>
                  <a:cubicBezTo>
                    <a:pt x="1602" y="9277"/>
                    <a:pt x="1046" y="8543"/>
                    <a:pt x="11" y="8155"/>
                  </a:cubicBezTo>
                  <a:lnTo>
                    <a:pt x="11" y="10349"/>
                  </a:lnTo>
                  <a:cubicBezTo>
                    <a:pt x="267" y="10464"/>
                    <a:pt x="523" y="10572"/>
                    <a:pt x="768" y="10695"/>
                  </a:cubicBezTo>
                  <a:cubicBezTo>
                    <a:pt x="1447" y="11017"/>
                    <a:pt x="1625" y="11438"/>
                    <a:pt x="1335" y="11998"/>
                  </a:cubicBezTo>
                  <a:cubicBezTo>
                    <a:pt x="1235" y="12205"/>
                    <a:pt x="1113" y="12394"/>
                    <a:pt x="890" y="12584"/>
                  </a:cubicBezTo>
                  <a:cubicBezTo>
                    <a:pt x="712" y="12304"/>
                    <a:pt x="556" y="12031"/>
                    <a:pt x="367" y="11776"/>
                  </a:cubicBezTo>
                  <a:cubicBezTo>
                    <a:pt x="256" y="11619"/>
                    <a:pt x="134" y="11479"/>
                    <a:pt x="0" y="11339"/>
                  </a:cubicBezTo>
                  <a:lnTo>
                    <a:pt x="0" y="12881"/>
                  </a:lnTo>
                  <a:cubicBezTo>
                    <a:pt x="45" y="12889"/>
                    <a:pt x="89" y="12889"/>
                    <a:pt x="122" y="12897"/>
                  </a:cubicBezTo>
                  <a:cubicBezTo>
                    <a:pt x="746" y="12963"/>
                    <a:pt x="835" y="13046"/>
                    <a:pt x="690" y="13483"/>
                  </a:cubicBezTo>
                  <a:cubicBezTo>
                    <a:pt x="556" y="13912"/>
                    <a:pt x="401" y="14333"/>
                    <a:pt x="245" y="14753"/>
                  </a:cubicBezTo>
                  <a:cubicBezTo>
                    <a:pt x="223" y="14811"/>
                    <a:pt x="211" y="14877"/>
                    <a:pt x="122" y="14885"/>
                  </a:cubicBezTo>
                  <a:cubicBezTo>
                    <a:pt x="89" y="14885"/>
                    <a:pt x="33" y="14836"/>
                    <a:pt x="11" y="14803"/>
                  </a:cubicBezTo>
                  <a:cubicBezTo>
                    <a:pt x="11" y="14794"/>
                    <a:pt x="0" y="14786"/>
                    <a:pt x="0" y="14778"/>
                  </a:cubicBezTo>
                  <a:lnTo>
                    <a:pt x="0" y="15570"/>
                  </a:lnTo>
                  <a:cubicBezTo>
                    <a:pt x="45" y="15652"/>
                    <a:pt x="56" y="15759"/>
                    <a:pt x="33" y="15883"/>
                  </a:cubicBezTo>
                  <a:cubicBezTo>
                    <a:pt x="22" y="15957"/>
                    <a:pt x="11" y="16031"/>
                    <a:pt x="0" y="16106"/>
                  </a:cubicBezTo>
                  <a:lnTo>
                    <a:pt x="0" y="18481"/>
                  </a:lnTo>
                  <a:cubicBezTo>
                    <a:pt x="45" y="18217"/>
                    <a:pt x="89" y="17970"/>
                    <a:pt x="211" y="17747"/>
                  </a:cubicBezTo>
                  <a:cubicBezTo>
                    <a:pt x="300" y="17590"/>
                    <a:pt x="545" y="17631"/>
                    <a:pt x="734" y="17664"/>
                  </a:cubicBezTo>
                  <a:cubicBezTo>
                    <a:pt x="890" y="17689"/>
                    <a:pt x="1024" y="17755"/>
                    <a:pt x="1180" y="17796"/>
                  </a:cubicBezTo>
                  <a:cubicBezTo>
                    <a:pt x="1725" y="17937"/>
                    <a:pt x="2248" y="17920"/>
                    <a:pt x="2760" y="17722"/>
                  </a:cubicBezTo>
                  <a:cubicBezTo>
                    <a:pt x="3172" y="17557"/>
                    <a:pt x="3539" y="17343"/>
                    <a:pt x="3884" y="17120"/>
                  </a:cubicBezTo>
                  <a:cubicBezTo>
                    <a:pt x="4051" y="17021"/>
                    <a:pt x="4062" y="16939"/>
                    <a:pt x="3817" y="16881"/>
                  </a:cubicBezTo>
                  <a:cubicBezTo>
                    <a:pt x="3405" y="16782"/>
                    <a:pt x="3005" y="16675"/>
                    <a:pt x="2582" y="16592"/>
                  </a:cubicBezTo>
                  <a:cubicBezTo>
                    <a:pt x="1680" y="16427"/>
                    <a:pt x="946" y="16625"/>
                    <a:pt x="312" y="17186"/>
                  </a:cubicBezTo>
                  <a:cubicBezTo>
                    <a:pt x="223" y="16642"/>
                    <a:pt x="267" y="16180"/>
                    <a:pt x="690" y="15776"/>
                  </a:cubicBezTo>
                  <a:cubicBezTo>
                    <a:pt x="901" y="15570"/>
                    <a:pt x="1213" y="15570"/>
                    <a:pt x="1525" y="15768"/>
                  </a:cubicBezTo>
                  <a:cubicBezTo>
                    <a:pt x="1881" y="16007"/>
                    <a:pt x="2237" y="16238"/>
                    <a:pt x="2693" y="16370"/>
                  </a:cubicBezTo>
                  <a:cubicBezTo>
                    <a:pt x="3316" y="16551"/>
                    <a:pt x="3906" y="16502"/>
                    <a:pt x="4451" y="16246"/>
                  </a:cubicBezTo>
                  <a:cubicBezTo>
                    <a:pt x="4930" y="16031"/>
                    <a:pt x="5330" y="15735"/>
                    <a:pt x="5753" y="15479"/>
                  </a:cubicBezTo>
                  <a:cubicBezTo>
                    <a:pt x="5909" y="15388"/>
                    <a:pt x="5898" y="15314"/>
                    <a:pt x="5698" y="15273"/>
                  </a:cubicBezTo>
                  <a:cubicBezTo>
                    <a:pt x="4830" y="15083"/>
                    <a:pt x="3962" y="14885"/>
                    <a:pt x="3083" y="14704"/>
                  </a:cubicBezTo>
                  <a:cubicBezTo>
                    <a:pt x="2693" y="14629"/>
                    <a:pt x="2315" y="14728"/>
                    <a:pt x="1970" y="14869"/>
                  </a:cubicBezTo>
                  <a:cubicBezTo>
                    <a:pt x="1636" y="15009"/>
                    <a:pt x="1302" y="15149"/>
                    <a:pt x="957" y="15289"/>
                  </a:cubicBezTo>
                  <a:cubicBezTo>
                    <a:pt x="768" y="15372"/>
                    <a:pt x="668" y="15330"/>
                    <a:pt x="645" y="15166"/>
                  </a:cubicBezTo>
                  <a:cubicBezTo>
                    <a:pt x="601" y="14547"/>
                    <a:pt x="801" y="13978"/>
                    <a:pt x="1313" y="13483"/>
                  </a:cubicBezTo>
                  <a:cubicBezTo>
                    <a:pt x="1502" y="13302"/>
                    <a:pt x="1781" y="13293"/>
                    <a:pt x="2036" y="13450"/>
                  </a:cubicBezTo>
                  <a:cubicBezTo>
                    <a:pt x="2215" y="13566"/>
                    <a:pt x="2381" y="13697"/>
                    <a:pt x="2560" y="13813"/>
                  </a:cubicBezTo>
                  <a:cubicBezTo>
                    <a:pt x="3138" y="14217"/>
                    <a:pt x="3784" y="14308"/>
                    <a:pt x="4507" y="14069"/>
                  </a:cubicBezTo>
                  <a:cubicBezTo>
                    <a:pt x="5186" y="13846"/>
                    <a:pt x="5809" y="13549"/>
                    <a:pt x="6443" y="13269"/>
                  </a:cubicBezTo>
                  <a:cubicBezTo>
                    <a:pt x="6610" y="13194"/>
                    <a:pt x="6621" y="13128"/>
                    <a:pt x="6477" y="13038"/>
                  </a:cubicBezTo>
                  <a:cubicBezTo>
                    <a:pt x="5264" y="12295"/>
                    <a:pt x="3261" y="11776"/>
                    <a:pt x="1747" y="12757"/>
                  </a:cubicBezTo>
                  <a:cubicBezTo>
                    <a:pt x="1692" y="12790"/>
                    <a:pt x="1636" y="12856"/>
                    <a:pt x="1547" y="12823"/>
                  </a:cubicBezTo>
                  <a:cubicBezTo>
                    <a:pt x="1436" y="12782"/>
                    <a:pt x="1480" y="12700"/>
                    <a:pt x="1513" y="12642"/>
                  </a:cubicBezTo>
                  <a:cubicBezTo>
                    <a:pt x="1703" y="12254"/>
                    <a:pt x="1903" y="11867"/>
                    <a:pt x="2170" y="11504"/>
                  </a:cubicBezTo>
                  <a:cubicBezTo>
                    <a:pt x="2359" y="11240"/>
                    <a:pt x="2604" y="11223"/>
                    <a:pt x="2916" y="11413"/>
                  </a:cubicBezTo>
                  <a:cubicBezTo>
                    <a:pt x="3316" y="11652"/>
                    <a:pt x="3728" y="11867"/>
                    <a:pt x="4218" y="11998"/>
                  </a:cubicBezTo>
                  <a:cubicBezTo>
                    <a:pt x="4785" y="12147"/>
                    <a:pt x="5364" y="12147"/>
                    <a:pt x="5920" y="11998"/>
                  </a:cubicBezTo>
                  <a:cubicBezTo>
                    <a:pt x="6254" y="11908"/>
                    <a:pt x="6566" y="11867"/>
                    <a:pt x="6922" y="11883"/>
                  </a:cubicBezTo>
                  <a:cubicBezTo>
                    <a:pt x="7155" y="11891"/>
                    <a:pt x="7456" y="11883"/>
                    <a:pt x="7556" y="11710"/>
                  </a:cubicBezTo>
                  <a:cubicBezTo>
                    <a:pt x="7656" y="11537"/>
                    <a:pt x="7445" y="11388"/>
                    <a:pt x="7267" y="11264"/>
                  </a:cubicBezTo>
                  <a:cubicBezTo>
                    <a:pt x="6733" y="10902"/>
                    <a:pt x="6154" y="10588"/>
                    <a:pt x="5475" y="10407"/>
                  </a:cubicBezTo>
                  <a:cubicBezTo>
                    <a:pt x="4585" y="10168"/>
                    <a:pt x="3750" y="10275"/>
                    <a:pt x="2994" y="10695"/>
                  </a:cubicBezTo>
                  <a:cubicBezTo>
                    <a:pt x="2882" y="10753"/>
                    <a:pt x="2771" y="10819"/>
                    <a:pt x="2660" y="10869"/>
                  </a:cubicBezTo>
                  <a:cubicBezTo>
                    <a:pt x="2615" y="10893"/>
                    <a:pt x="2560" y="10902"/>
                    <a:pt x="2459" y="10935"/>
                  </a:cubicBezTo>
                  <a:cubicBezTo>
                    <a:pt x="2482" y="10778"/>
                    <a:pt x="2560" y="10662"/>
                    <a:pt x="2649" y="10547"/>
                  </a:cubicBezTo>
                  <a:cubicBezTo>
                    <a:pt x="3194" y="9895"/>
                    <a:pt x="3739" y="9244"/>
                    <a:pt x="4285" y="8592"/>
                  </a:cubicBezTo>
                  <a:cubicBezTo>
                    <a:pt x="4407" y="8444"/>
                    <a:pt x="4574" y="8246"/>
                    <a:pt x="4819" y="8287"/>
                  </a:cubicBezTo>
                  <a:cubicBezTo>
                    <a:pt x="5030" y="8328"/>
                    <a:pt x="5075" y="8551"/>
                    <a:pt x="5086" y="8724"/>
                  </a:cubicBezTo>
                  <a:cubicBezTo>
                    <a:pt x="5141" y="9376"/>
                    <a:pt x="5664" y="9780"/>
                    <a:pt x="6421" y="10019"/>
                  </a:cubicBezTo>
                  <a:cubicBezTo>
                    <a:pt x="7133" y="10242"/>
                    <a:pt x="7868" y="10407"/>
                    <a:pt x="8602" y="10605"/>
                  </a:cubicBezTo>
                  <a:cubicBezTo>
                    <a:pt x="8669" y="10621"/>
                    <a:pt x="8736" y="10646"/>
                    <a:pt x="8791" y="10605"/>
                  </a:cubicBezTo>
                  <a:cubicBezTo>
                    <a:pt x="8847" y="10563"/>
                    <a:pt x="8803" y="10506"/>
                    <a:pt x="8780" y="10464"/>
                  </a:cubicBezTo>
                  <a:cubicBezTo>
                    <a:pt x="8435" y="9904"/>
                    <a:pt x="8135" y="9326"/>
                    <a:pt x="7723" y="8798"/>
                  </a:cubicBezTo>
                  <a:cubicBezTo>
                    <a:pt x="7311" y="8262"/>
                    <a:pt x="6621" y="8015"/>
                    <a:pt x="5776" y="8015"/>
                  </a:cubicBezTo>
                  <a:cubicBezTo>
                    <a:pt x="5642" y="8015"/>
                    <a:pt x="5497" y="8023"/>
                    <a:pt x="5364" y="8015"/>
                  </a:cubicBezTo>
                  <a:cubicBezTo>
                    <a:pt x="5264" y="8015"/>
                    <a:pt x="5130" y="8048"/>
                    <a:pt x="5075" y="7990"/>
                  </a:cubicBezTo>
                  <a:cubicBezTo>
                    <a:pt x="5008" y="7908"/>
                    <a:pt x="5108" y="7825"/>
                    <a:pt x="5175" y="7768"/>
                  </a:cubicBezTo>
                  <a:cubicBezTo>
                    <a:pt x="5586" y="7405"/>
                    <a:pt x="6043" y="7075"/>
                    <a:pt x="6566" y="6803"/>
                  </a:cubicBezTo>
                  <a:cubicBezTo>
                    <a:pt x="6911" y="6629"/>
                    <a:pt x="7144" y="6712"/>
                    <a:pt x="7245" y="7009"/>
                  </a:cubicBezTo>
                  <a:cubicBezTo>
                    <a:pt x="7679" y="8328"/>
                    <a:pt x="8502" y="8848"/>
                    <a:pt x="10605" y="9079"/>
                  </a:cubicBezTo>
                  <a:cubicBezTo>
                    <a:pt x="10883" y="9112"/>
                    <a:pt x="10928" y="9029"/>
                    <a:pt x="10850" y="8856"/>
                  </a:cubicBezTo>
                  <a:cubicBezTo>
                    <a:pt x="10561" y="8147"/>
                    <a:pt x="10060" y="7553"/>
                    <a:pt x="9214" y="7141"/>
                  </a:cubicBezTo>
                  <a:cubicBezTo>
                    <a:pt x="8658" y="6877"/>
                    <a:pt x="8101" y="6621"/>
                    <a:pt x="7534" y="6374"/>
                  </a:cubicBezTo>
                  <a:cubicBezTo>
                    <a:pt x="7311" y="6275"/>
                    <a:pt x="7322" y="6217"/>
                    <a:pt x="7534" y="6118"/>
                  </a:cubicBezTo>
                  <a:cubicBezTo>
                    <a:pt x="7935" y="5937"/>
                    <a:pt x="8313" y="5739"/>
                    <a:pt x="8713" y="5557"/>
                  </a:cubicBezTo>
                  <a:cubicBezTo>
                    <a:pt x="9025" y="5417"/>
                    <a:pt x="9381" y="5524"/>
                    <a:pt x="9403" y="5788"/>
                  </a:cubicBezTo>
                  <a:cubicBezTo>
                    <a:pt x="9492" y="6737"/>
                    <a:pt x="10394" y="7157"/>
                    <a:pt x="11373" y="7537"/>
                  </a:cubicBezTo>
                  <a:cubicBezTo>
                    <a:pt x="11818" y="7710"/>
                    <a:pt x="12286" y="7842"/>
                    <a:pt x="12742" y="7990"/>
                  </a:cubicBezTo>
                  <a:cubicBezTo>
                    <a:pt x="12853" y="8023"/>
                    <a:pt x="13053" y="8114"/>
                    <a:pt x="12987" y="7908"/>
                  </a:cubicBezTo>
                  <a:cubicBezTo>
                    <a:pt x="12697" y="6910"/>
                    <a:pt x="12197" y="6019"/>
                    <a:pt x="10884" y="5524"/>
                  </a:cubicBezTo>
                  <a:cubicBezTo>
                    <a:pt x="10561" y="5401"/>
                    <a:pt x="10216" y="5310"/>
                    <a:pt x="9860" y="5260"/>
                  </a:cubicBezTo>
                  <a:cubicBezTo>
                    <a:pt x="9782" y="5252"/>
                    <a:pt x="9659" y="5260"/>
                    <a:pt x="9637" y="5178"/>
                  </a:cubicBezTo>
                  <a:cubicBezTo>
                    <a:pt x="9615" y="5095"/>
                    <a:pt x="9726" y="5046"/>
                    <a:pt x="9815" y="5013"/>
                  </a:cubicBezTo>
                  <a:cubicBezTo>
                    <a:pt x="10349" y="4807"/>
                    <a:pt x="10884" y="4601"/>
                    <a:pt x="11418" y="4386"/>
                  </a:cubicBezTo>
                  <a:cubicBezTo>
                    <a:pt x="11640" y="4295"/>
                    <a:pt x="11685" y="4370"/>
                    <a:pt x="11718" y="4510"/>
                  </a:cubicBezTo>
                  <a:cubicBezTo>
                    <a:pt x="11852" y="5054"/>
                    <a:pt x="12163" y="5533"/>
                    <a:pt x="12664" y="5945"/>
                  </a:cubicBezTo>
                  <a:cubicBezTo>
                    <a:pt x="13298" y="6456"/>
                    <a:pt x="14133" y="6728"/>
                    <a:pt x="15001" y="6943"/>
                  </a:cubicBezTo>
                  <a:cubicBezTo>
                    <a:pt x="15190" y="6992"/>
                    <a:pt x="15246" y="6926"/>
                    <a:pt x="15235" y="6794"/>
                  </a:cubicBezTo>
                  <a:cubicBezTo>
                    <a:pt x="15079" y="5615"/>
                    <a:pt x="14389" y="4691"/>
                    <a:pt x="12898" y="4163"/>
                  </a:cubicBezTo>
                  <a:cubicBezTo>
                    <a:pt x="12809" y="4130"/>
                    <a:pt x="12664" y="4122"/>
                    <a:pt x="12653" y="4048"/>
                  </a:cubicBezTo>
                  <a:cubicBezTo>
                    <a:pt x="12642" y="3957"/>
                    <a:pt x="12798" y="3957"/>
                    <a:pt x="12887" y="3924"/>
                  </a:cubicBezTo>
                  <a:cubicBezTo>
                    <a:pt x="13131" y="3850"/>
                    <a:pt x="13376" y="3784"/>
                    <a:pt x="13621" y="3710"/>
                  </a:cubicBezTo>
                  <a:cubicBezTo>
                    <a:pt x="13810" y="3652"/>
                    <a:pt x="13933" y="3702"/>
                    <a:pt x="13977" y="3842"/>
                  </a:cubicBezTo>
                  <a:cubicBezTo>
                    <a:pt x="14289" y="4757"/>
                    <a:pt x="15190" y="5211"/>
                    <a:pt x="16347" y="5425"/>
                  </a:cubicBezTo>
                  <a:cubicBezTo>
                    <a:pt x="16837" y="5516"/>
                    <a:pt x="17327" y="5648"/>
                    <a:pt x="17850" y="5631"/>
                  </a:cubicBezTo>
                  <a:cubicBezTo>
                    <a:pt x="18128" y="5623"/>
                    <a:pt x="18184" y="5549"/>
                    <a:pt x="18106" y="5368"/>
                  </a:cubicBezTo>
                  <a:cubicBezTo>
                    <a:pt x="18039" y="5219"/>
                    <a:pt x="17939" y="5095"/>
                    <a:pt x="17828" y="4963"/>
                  </a:cubicBezTo>
                  <a:cubicBezTo>
                    <a:pt x="17215" y="4295"/>
                    <a:pt x="16436" y="3768"/>
                    <a:pt x="15457" y="3396"/>
                  </a:cubicBezTo>
                  <a:cubicBezTo>
                    <a:pt x="15368" y="3363"/>
                    <a:pt x="15201" y="3339"/>
                    <a:pt x="15246" y="3231"/>
                  </a:cubicBezTo>
                  <a:cubicBezTo>
                    <a:pt x="15279" y="3157"/>
                    <a:pt x="15413" y="3124"/>
                    <a:pt x="15524" y="3108"/>
                  </a:cubicBezTo>
                  <a:cubicBezTo>
                    <a:pt x="15747" y="3075"/>
                    <a:pt x="15958" y="3108"/>
                    <a:pt x="16147" y="3198"/>
                  </a:cubicBezTo>
                  <a:cubicBezTo>
                    <a:pt x="17216" y="3735"/>
                    <a:pt x="18373" y="3784"/>
                    <a:pt x="19575" y="3553"/>
                  </a:cubicBezTo>
                  <a:cubicBezTo>
                    <a:pt x="20176" y="3438"/>
                    <a:pt x="20765" y="3281"/>
                    <a:pt x="21366" y="3149"/>
                  </a:cubicBezTo>
                  <a:cubicBezTo>
                    <a:pt x="21600" y="3100"/>
                    <a:pt x="21600" y="3034"/>
                    <a:pt x="21444" y="2910"/>
                  </a:cubicBezTo>
                  <a:cubicBezTo>
                    <a:pt x="20732" y="2349"/>
                    <a:pt x="19908" y="1953"/>
                    <a:pt x="18885" y="1813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2" name="Shape">
              <a:extLst>
                <a:ext uri="{FF2B5EF4-FFF2-40B4-BE49-F238E27FC236}">
                  <a16:creationId xmlns:a16="http://schemas.microsoft.com/office/drawing/2014/main" id="{AAB1B895-90A7-7C40-A5C6-DF5F145B138F}"/>
                </a:ext>
              </a:extLst>
            </p:cNvPr>
            <p:cNvSpPr/>
            <p:nvPr/>
          </p:nvSpPr>
          <p:spPr>
            <a:xfrm>
              <a:off x="68262500" y="8877299"/>
              <a:ext cx="2223821" cy="2519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197" y="17408"/>
                  </a:moveTo>
                  <a:cubicBezTo>
                    <a:pt x="15445" y="17724"/>
                    <a:pt x="14742" y="18094"/>
                    <a:pt x="14075" y="18541"/>
                  </a:cubicBezTo>
                  <a:cubicBezTo>
                    <a:pt x="13520" y="18911"/>
                    <a:pt x="13027" y="19357"/>
                    <a:pt x="12657" y="19967"/>
                  </a:cubicBezTo>
                  <a:cubicBezTo>
                    <a:pt x="12336" y="20490"/>
                    <a:pt x="12040" y="21023"/>
                    <a:pt x="11769" y="21578"/>
                  </a:cubicBezTo>
                  <a:lnTo>
                    <a:pt x="12459" y="21578"/>
                  </a:lnTo>
                  <a:cubicBezTo>
                    <a:pt x="12583" y="21437"/>
                    <a:pt x="12706" y="21295"/>
                    <a:pt x="12842" y="21154"/>
                  </a:cubicBezTo>
                  <a:cubicBezTo>
                    <a:pt x="13533" y="20392"/>
                    <a:pt x="14334" y="19717"/>
                    <a:pt x="15087" y="18922"/>
                  </a:cubicBezTo>
                  <a:cubicBezTo>
                    <a:pt x="15482" y="18497"/>
                    <a:pt x="15913" y="18105"/>
                    <a:pt x="16345" y="17713"/>
                  </a:cubicBezTo>
                  <a:cubicBezTo>
                    <a:pt x="16543" y="17539"/>
                    <a:pt x="16703" y="17506"/>
                    <a:pt x="16888" y="17648"/>
                  </a:cubicBezTo>
                  <a:cubicBezTo>
                    <a:pt x="17036" y="17768"/>
                    <a:pt x="17209" y="17866"/>
                    <a:pt x="17369" y="17964"/>
                  </a:cubicBezTo>
                  <a:cubicBezTo>
                    <a:pt x="17480" y="18040"/>
                    <a:pt x="17517" y="18094"/>
                    <a:pt x="17344" y="18192"/>
                  </a:cubicBezTo>
                  <a:cubicBezTo>
                    <a:pt x="16962" y="18421"/>
                    <a:pt x="16592" y="18660"/>
                    <a:pt x="16234" y="18911"/>
                  </a:cubicBezTo>
                  <a:cubicBezTo>
                    <a:pt x="15124" y="19706"/>
                    <a:pt x="14051" y="20511"/>
                    <a:pt x="13237" y="21578"/>
                  </a:cubicBezTo>
                  <a:lnTo>
                    <a:pt x="15025" y="21578"/>
                  </a:lnTo>
                  <a:cubicBezTo>
                    <a:pt x="15075" y="21513"/>
                    <a:pt x="15124" y="21458"/>
                    <a:pt x="15173" y="21393"/>
                  </a:cubicBezTo>
                  <a:cubicBezTo>
                    <a:pt x="15876" y="20500"/>
                    <a:pt x="16654" y="19640"/>
                    <a:pt x="17505" y="18835"/>
                  </a:cubicBezTo>
                  <a:cubicBezTo>
                    <a:pt x="17628" y="18715"/>
                    <a:pt x="17739" y="18573"/>
                    <a:pt x="17899" y="18475"/>
                  </a:cubicBezTo>
                  <a:cubicBezTo>
                    <a:pt x="18035" y="18399"/>
                    <a:pt x="18393" y="18519"/>
                    <a:pt x="18393" y="18650"/>
                  </a:cubicBezTo>
                  <a:cubicBezTo>
                    <a:pt x="18393" y="18758"/>
                    <a:pt x="18282" y="18813"/>
                    <a:pt x="18208" y="18867"/>
                  </a:cubicBezTo>
                  <a:cubicBezTo>
                    <a:pt x="17616" y="19325"/>
                    <a:pt x="17048" y="19804"/>
                    <a:pt x="16518" y="20315"/>
                  </a:cubicBezTo>
                  <a:cubicBezTo>
                    <a:pt x="16098" y="20718"/>
                    <a:pt x="15691" y="21132"/>
                    <a:pt x="15321" y="21578"/>
                  </a:cubicBezTo>
                  <a:lnTo>
                    <a:pt x="16740" y="21578"/>
                  </a:lnTo>
                  <a:cubicBezTo>
                    <a:pt x="16777" y="21524"/>
                    <a:pt x="16826" y="21458"/>
                    <a:pt x="16863" y="21404"/>
                  </a:cubicBezTo>
                  <a:cubicBezTo>
                    <a:pt x="17431" y="20609"/>
                    <a:pt x="18010" y="19815"/>
                    <a:pt x="18701" y="19096"/>
                  </a:cubicBezTo>
                  <a:cubicBezTo>
                    <a:pt x="18825" y="18965"/>
                    <a:pt x="18923" y="18922"/>
                    <a:pt x="19059" y="19020"/>
                  </a:cubicBezTo>
                  <a:cubicBezTo>
                    <a:pt x="19293" y="19183"/>
                    <a:pt x="19540" y="19346"/>
                    <a:pt x="19799" y="19477"/>
                  </a:cubicBezTo>
                  <a:cubicBezTo>
                    <a:pt x="19984" y="19564"/>
                    <a:pt x="20021" y="19629"/>
                    <a:pt x="19824" y="19727"/>
                  </a:cubicBezTo>
                  <a:cubicBezTo>
                    <a:pt x="19269" y="20000"/>
                    <a:pt x="18751" y="20326"/>
                    <a:pt x="18257" y="20675"/>
                  </a:cubicBezTo>
                  <a:cubicBezTo>
                    <a:pt x="17899" y="20925"/>
                    <a:pt x="17591" y="21241"/>
                    <a:pt x="17320" y="21578"/>
                  </a:cubicBezTo>
                  <a:lnTo>
                    <a:pt x="18677" y="21578"/>
                  </a:lnTo>
                  <a:cubicBezTo>
                    <a:pt x="19084" y="21154"/>
                    <a:pt x="19491" y="20751"/>
                    <a:pt x="19947" y="20370"/>
                  </a:cubicBezTo>
                  <a:cubicBezTo>
                    <a:pt x="20502" y="19902"/>
                    <a:pt x="20502" y="19902"/>
                    <a:pt x="21008" y="20206"/>
                  </a:cubicBezTo>
                  <a:cubicBezTo>
                    <a:pt x="21415" y="20446"/>
                    <a:pt x="21403" y="20446"/>
                    <a:pt x="20922" y="20762"/>
                  </a:cubicBezTo>
                  <a:cubicBezTo>
                    <a:pt x="20527" y="21023"/>
                    <a:pt x="20144" y="21295"/>
                    <a:pt x="19774" y="21578"/>
                  </a:cubicBezTo>
                  <a:lnTo>
                    <a:pt x="20823" y="21578"/>
                  </a:lnTo>
                  <a:cubicBezTo>
                    <a:pt x="21070" y="21317"/>
                    <a:pt x="21329" y="21067"/>
                    <a:pt x="21600" y="20816"/>
                  </a:cubicBezTo>
                  <a:cubicBezTo>
                    <a:pt x="21600" y="20816"/>
                    <a:pt x="21600" y="20816"/>
                    <a:pt x="21600" y="20816"/>
                  </a:cubicBezTo>
                  <a:lnTo>
                    <a:pt x="21600" y="17996"/>
                  </a:lnTo>
                  <a:cubicBezTo>
                    <a:pt x="21415" y="18541"/>
                    <a:pt x="21366" y="19085"/>
                    <a:pt x="21329" y="19629"/>
                  </a:cubicBezTo>
                  <a:cubicBezTo>
                    <a:pt x="21329" y="19684"/>
                    <a:pt x="21353" y="19738"/>
                    <a:pt x="21279" y="19804"/>
                  </a:cubicBezTo>
                  <a:cubicBezTo>
                    <a:pt x="21033" y="19695"/>
                    <a:pt x="20798" y="19542"/>
                    <a:pt x="20564" y="19390"/>
                  </a:cubicBezTo>
                  <a:cubicBezTo>
                    <a:pt x="20465" y="19325"/>
                    <a:pt x="20527" y="19227"/>
                    <a:pt x="20564" y="19129"/>
                  </a:cubicBezTo>
                  <a:cubicBezTo>
                    <a:pt x="20860" y="18454"/>
                    <a:pt x="21205" y="17789"/>
                    <a:pt x="21563" y="17125"/>
                  </a:cubicBezTo>
                  <a:cubicBezTo>
                    <a:pt x="21575" y="17104"/>
                    <a:pt x="21588" y="17082"/>
                    <a:pt x="21600" y="17060"/>
                  </a:cubicBezTo>
                  <a:lnTo>
                    <a:pt x="21600" y="13979"/>
                  </a:lnTo>
                  <a:cubicBezTo>
                    <a:pt x="21033" y="14894"/>
                    <a:pt x="20662" y="15852"/>
                    <a:pt x="20440" y="16831"/>
                  </a:cubicBezTo>
                  <a:cubicBezTo>
                    <a:pt x="20292" y="17474"/>
                    <a:pt x="20107" y="18127"/>
                    <a:pt x="19972" y="18780"/>
                  </a:cubicBezTo>
                  <a:cubicBezTo>
                    <a:pt x="19935" y="18944"/>
                    <a:pt x="19873" y="18998"/>
                    <a:pt x="19713" y="18922"/>
                  </a:cubicBezTo>
                  <a:cubicBezTo>
                    <a:pt x="19404" y="18758"/>
                    <a:pt x="19392" y="18704"/>
                    <a:pt x="19528" y="18323"/>
                  </a:cubicBezTo>
                  <a:cubicBezTo>
                    <a:pt x="20070" y="16701"/>
                    <a:pt x="20761" y="15144"/>
                    <a:pt x="21057" y="13511"/>
                  </a:cubicBezTo>
                  <a:cubicBezTo>
                    <a:pt x="21156" y="12988"/>
                    <a:pt x="21156" y="12455"/>
                    <a:pt x="21292" y="11921"/>
                  </a:cubicBezTo>
                  <a:cubicBezTo>
                    <a:pt x="21378" y="11573"/>
                    <a:pt x="21464" y="11225"/>
                    <a:pt x="21588" y="10887"/>
                  </a:cubicBezTo>
                  <a:lnTo>
                    <a:pt x="21588" y="10092"/>
                  </a:lnTo>
                  <a:cubicBezTo>
                    <a:pt x="21107" y="10735"/>
                    <a:pt x="20650" y="11388"/>
                    <a:pt x="20243" y="12063"/>
                  </a:cubicBezTo>
                  <a:cubicBezTo>
                    <a:pt x="19774" y="12825"/>
                    <a:pt x="19540" y="13652"/>
                    <a:pt x="19256" y="14458"/>
                  </a:cubicBezTo>
                  <a:cubicBezTo>
                    <a:pt x="18886" y="15514"/>
                    <a:pt x="18738" y="16570"/>
                    <a:pt x="18812" y="17604"/>
                  </a:cubicBezTo>
                  <a:cubicBezTo>
                    <a:pt x="18825" y="17779"/>
                    <a:pt x="18800" y="17953"/>
                    <a:pt x="18800" y="18127"/>
                  </a:cubicBezTo>
                  <a:cubicBezTo>
                    <a:pt x="18800" y="18181"/>
                    <a:pt x="18800" y="18236"/>
                    <a:pt x="18750" y="18279"/>
                  </a:cubicBezTo>
                  <a:cubicBezTo>
                    <a:pt x="18689" y="18323"/>
                    <a:pt x="18652" y="18269"/>
                    <a:pt x="18602" y="18247"/>
                  </a:cubicBezTo>
                  <a:cubicBezTo>
                    <a:pt x="18590" y="18247"/>
                    <a:pt x="18590" y="18236"/>
                    <a:pt x="18590" y="18236"/>
                  </a:cubicBezTo>
                  <a:cubicBezTo>
                    <a:pt x="18084" y="18062"/>
                    <a:pt x="17912" y="17735"/>
                    <a:pt x="18109" y="17125"/>
                  </a:cubicBezTo>
                  <a:cubicBezTo>
                    <a:pt x="18356" y="16396"/>
                    <a:pt x="18504" y="15645"/>
                    <a:pt x="18713" y="14915"/>
                  </a:cubicBezTo>
                  <a:cubicBezTo>
                    <a:pt x="19009" y="13859"/>
                    <a:pt x="19120" y="12803"/>
                    <a:pt x="18997" y="11758"/>
                  </a:cubicBezTo>
                  <a:cubicBezTo>
                    <a:pt x="18911" y="11007"/>
                    <a:pt x="18997" y="10234"/>
                    <a:pt x="19170" y="9461"/>
                  </a:cubicBezTo>
                  <a:cubicBezTo>
                    <a:pt x="19380" y="8546"/>
                    <a:pt x="19651" y="7632"/>
                    <a:pt x="19972" y="6728"/>
                  </a:cubicBezTo>
                  <a:cubicBezTo>
                    <a:pt x="19996" y="6641"/>
                    <a:pt x="20070" y="6554"/>
                    <a:pt x="19972" y="6391"/>
                  </a:cubicBezTo>
                  <a:cubicBezTo>
                    <a:pt x="19046" y="8514"/>
                    <a:pt x="18195" y="10560"/>
                    <a:pt x="17579" y="12683"/>
                  </a:cubicBezTo>
                  <a:cubicBezTo>
                    <a:pt x="17801" y="10506"/>
                    <a:pt x="18134" y="8296"/>
                    <a:pt x="19145" y="6151"/>
                  </a:cubicBezTo>
                  <a:cubicBezTo>
                    <a:pt x="18775" y="6521"/>
                    <a:pt x="18565" y="6946"/>
                    <a:pt x="18319" y="7360"/>
                  </a:cubicBezTo>
                  <a:cubicBezTo>
                    <a:pt x="17875" y="8089"/>
                    <a:pt x="17505" y="8851"/>
                    <a:pt x="17134" y="9613"/>
                  </a:cubicBezTo>
                  <a:cubicBezTo>
                    <a:pt x="16641" y="10626"/>
                    <a:pt x="16320" y="11671"/>
                    <a:pt x="16234" y="12727"/>
                  </a:cubicBezTo>
                  <a:cubicBezTo>
                    <a:pt x="16135" y="13914"/>
                    <a:pt x="16061" y="15100"/>
                    <a:pt x="16037" y="16265"/>
                  </a:cubicBezTo>
                  <a:cubicBezTo>
                    <a:pt x="16037" y="16320"/>
                    <a:pt x="16024" y="16385"/>
                    <a:pt x="16024" y="16440"/>
                  </a:cubicBezTo>
                  <a:cubicBezTo>
                    <a:pt x="16024" y="16537"/>
                    <a:pt x="15975" y="16592"/>
                    <a:pt x="15889" y="16537"/>
                  </a:cubicBezTo>
                  <a:cubicBezTo>
                    <a:pt x="15568" y="16320"/>
                    <a:pt x="15235" y="16091"/>
                    <a:pt x="14914" y="15852"/>
                  </a:cubicBezTo>
                  <a:cubicBezTo>
                    <a:pt x="14815" y="15775"/>
                    <a:pt x="14889" y="15656"/>
                    <a:pt x="14914" y="15558"/>
                  </a:cubicBezTo>
                  <a:cubicBezTo>
                    <a:pt x="14963" y="15405"/>
                    <a:pt x="15013" y="15242"/>
                    <a:pt x="15074" y="15090"/>
                  </a:cubicBezTo>
                  <a:cubicBezTo>
                    <a:pt x="15568" y="13935"/>
                    <a:pt x="16024" y="12825"/>
                    <a:pt x="15938" y="11606"/>
                  </a:cubicBezTo>
                  <a:cubicBezTo>
                    <a:pt x="15901" y="10963"/>
                    <a:pt x="16148" y="10332"/>
                    <a:pt x="16468" y="9744"/>
                  </a:cubicBezTo>
                  <a:cubicBezTo>
                    <a:pt x="17159" y="8514"/>
                    <a:pt x="17282" y="7316"/>
                    <a:pt x="17097" y="6031"/>
                  </a:cubicBezTo>
                  <a:cubicBezTo>
                    <a:pt x="17048" y="5694"/>
                    <a:pt x="16974" y="5367"/>
                    <a:pt x="16875" y="5041"/>
                  </a:cubicBezTo>
                  <a:cubicBezTo>
                    <a:pt x="16851" y="4943"/>
                    <a:pt x="16875" y="4769"/>
                    <a:pt x="16727" y="4801"/>
                  </a:cubicBezTo>
                  <a:cubicBezTo>
                    <a:pt x="16579" y="4823"/>
                    <a:pt x="16653" y="4986"/>
                    <a:pt x="16653" y="5084"/>
                  </a:cubicBezTo>
                  <a:cubicBezTo>
                    <a:pt x="16678" y="5705"/>
                    <a:pt x="16715" y="6315"/>
                    <a:pt x="16666" y="6924"/>
                  </a:cubicBezTo>
                  <a:cubicBezTo>
                    <a:pt x="16604" y="7784"/>
                    <a:pt x="16345" y="8590"/>
                    <a:pt x="15926" y="9406"/>
                  </a:cubicBezTo>
                  <a:cubicBezTo>
                    <a:pt x="15457" y="10310"/>
                    <a:pt x="15000" y="11225"/>
                    <a:pt x="14791" y="12194"/>
                  </a:cubicBezTo>
                  <a:cubicBezTo>
                    <a:pt x="14606" y="13032"/>
                    <a:pt x="14495" y="13870"/>
                    <a:pt x="14458" y="14708"/>
                  </a:cubicBezTo>
                  <a:cubicBezTo>
                    <a:pt x="14445" y="14894"/>
                    <a:pt x="14421" y="15090"/>
                    <a:pt x="14408" y="15275"/>
                  </a:cubicBezTo>
                  <a:cubicBezTo>
                    <a:pt x="14396" y="15427"/>
                    <a:pt x="14347" y="15492"/>
                    <a:pt x="14223" y="15394"/>
                  </a:cubicBezTo>
                  <a:cubicBezTo>
                    <a:pt x="14100" y="15296"/>
                    <a:pt x="13952" y="15198"/>
                    <a:pt x="13828" y="15100"/>
                  </a:cubicBezTo>
                  <a:cubicBezTo>
                    <a:pt x="13705" y="15013"/>
                    <a:pt x="13668" y="14894"/>
                    <a:pt x="13705" y="14708"/>
                  </a:cubicBezTo>
                  <a:cubicBezTo>
                    <a:pt x="13902" y="13576"/>
                    <a:pt x="14199" y="12444"/>
                    <a:pt x="14396" y="11301"/>
                  </a:cubicBezTo>
                  <a:cubicBezTo>
                    <a:pt x="14556" y="10354"/>
                    <a:pt x="14581" y="9406"/>
                    <a:pt x="14433" y="8470"/>
                  </a:cubicBezTo>
                  <a:cubicBezTo>
                    <a:pt x="14334" y="7850"/>
                    <a:pt x="14458" y="7229"/>
                    <a:pt x="14556" y="6608"/>
                  </a:cubicBezTo>
                  <a:cubicBezTo>
                    <a:pt x="14717" y="5596"/>
                    <a:pt x="15000" y="4583"/>
                    <a:pt x="15309" y="3571"/>
                  </a:cubicBezTo>
                  <a:cubicBezTo>
                    <a:pt x="15321" y="3527"/>
                    <a:pt x="15321" y="3484"/>
                    <a:pt x="15346" y="3397"/>
                  </a:cubicBezTo>
                  <a:cubicBezTo>
                    <a:pt x="15185" y="3473"/>
                    <a:pt x="15173" y="3604"/>
                    <a:pt x="15136" y="3691"/>
                  </a:cubicBezTo>
                  <a:cubicBezTo>
                    <a:pt x="14556" y="5139"/>
                    <a:pt x="14137" y="6598"/>
                    <a:pt x="13631" y="8035"/>
                  </a:cubicBezTo>
                  <a:cubicBezTo>
                    <a:pt x="13249" y="9145"/>
                    <a:pt x="13187" y="10277"/>
                    <a:pt x="13125" y="11377"/>
                  </a:cubicBezTo>
                  <a:cubicBezTo>
                    <a:pt x="13076" y="12302"/>
                    <a:pt x="13051" y="13228"/>
                    <a:pt x="13051" y="14142"/>
                  </a:cubicBezTo>
                  <a:cubicBezTo>
                    <a:pt x="13051" y="14219"/>
                    <a:pt x="13076" y="14317"/>
                    <a:pt x="13002" y="14371"/>
                  </a:cubicBezTo>
                  <a:cubicBezTo>
                    <a:pt x="12903" y="14447"/>
                    <a:pt x="12866" y="14338"/>
                    <a:pt x="12792" y="14295"/>
                  </a:cubicBezTo>
                  <a:cubicBezTo>
                    <a:pt x="12373" y="14077"/>
                    <a:pt x="12262" y="13740"/>
                    <a:pt x="12373" y="13184"/>
                  </a:cubicBezTo>
                  <a:cubicBezTo>
                    <a:pt x="12570" y="12172"/>
                    <a:pt x="12817" y="11148"/>
                    <a:pt x="12940" y="10114"/>
                  </a:cubicBezTo>
                  <a:cubicBezTo>
                    <a:pt x="13051" y="9221"/>
                    <a:pt x="13076" y="8340"/>
                    <a:pt x="12940" y="7458"/>
                  </a:cubicBezTo>
                  <a:cubicBezTo>
                    <a:pt x="12866" y="7022"/>
                    <a:pt x="12866" y="6576"/>
                    <a:pt x="12928" y="6119"/>
                  </a:cubicBezTo>
                  <a:cubicBezTo>
                    <a:pt x="13076" y="4877"/>
                    <a:pt x="12953" y="3658"/>
                    <a:pt x="12953" y="2384"/>
                  </a:cubicBezTo>
                  <a:cubicBezTo>
                    <a:pt x="12953" y="2167"/>
                    <a:pt x="13027" y="1938"/>
                    <a:pt x="12928" y="1720"/>
                  </a:cubicBezTo>
                  <a:cubicBezTo>
                    <a:pt x="12817" y="1785"/>
                    <a:pt x="12841" y="1873"/>
                    <a:pt x="12829" y="1949"/>
                  </a:cubicBezTo>
                  <a:cubicBezTo>
                    <a:pt x="12669" y="3037"/>
                    <a:pt x="12508" y="4104"/>
                    <a:pt x="12459" y="5171"/>
                  </a:cubicBezTo>
                  <a:cubicBezTo>
                    <a:pt x="12410" y="6173"/>
                    <a:pt x="12138" y="7120"/>
                    <a:pt x="11867" y="8089"/>
                  </a:cubicBezTo>
                  <a:cubicBezTo>
                    <a:pt x="11731" y="8590"/>
                    <a:pt x="11731" y="9091"/>
                    <a:pt x="11719" y="9581"/>
                  </a:cubicBezTo>
                  <a:cubicBezTo>
                    <a:pt x="11682" y="10800"/>
                    <a:pt x="11707" y="12008"/>
                    <a:pt x="11756" y="13206"/>
                  </a:cubicBezTo>
                  <a:cubicBezTo>
                    <a:pt x="11756" y="13271"/>
                    <a:pt x="11781" y="13348"/>
                    <a:pt x="11719" y="13391"/>
                  </a:cubicBezTo>
                  <a:cubicBezTo>
                    <a:pt x="11657" y="13446"/>
                    <a:pt x="11620" y="13369"/>
                    <a:pt x="11583" y="13337"/>
                  </a:cubicBezTo>
                  <a:cubicBezTo>
                    <a:pt x="11411" y="13195"/>
                    <a:pt x="11238" y="13032"/>
                    <a:pt x="11053" y="12901"/>
                  </a:cubicBezTo>
                  <a:cubicBezTo>
                    <a:pt x="10880" y="12781"/>
                    <a:pt x="10819" y="12618"/>
                    <a:pt x="10831" y="12379"/>
                  </a:cubicBezTo>
                  <a:cubicBezTo>
                    <a:pt x="11041" y="9766"/>
                    <a:pt x="11164" y="7142"/>
                    <a:pt x="11435" y="4431"/>
                  </a:cubicBezTo>
                  <a:cubicBezTo>
                    <a:pt x="11509" y="3669"/>
                    <a:pt x="11633" y="2896"/>
                    <a:pt x="11756" y="2123"/>
                  </a:cubicBezTo>
                  <a:cubicBezTo>
                    <a:pt x="11768" y="2014"/>
                    <a:pt x="11781" y="1916"/>
                    <a:pt x="11793" y="1785"/>
                  </a:cubicBezTo>
                  <a:cubicBezTo>
                    <a:pt x="11645" y="1829"/>
                    <a:pt x="11645" y="1927"/>
                    <a:pt x="11620" y="2003"/>
                  </a:cubicBezTo>
                  <a:cubicBezTo>
                    <a:pt x="11115" y="3549"/>
                    <a:pt x="10695" y="5106"/>
                    <a:pt x="10374" y="6652"/>
                  </a:cubicBezTo>
                  <a:cubicBezTo>
                    <a:pt x="10091" y="8013"/>
                    <a:pt x="10177" y="9341"/>
                    <a:pt x="10300" y="10637"/>
                  </a:cubicBezTo>
                  <a:cubicBezTo>
                    <a:pt x="10350" y="11127"/>
                    <a:pt x="10387" y="11617"/>
                    <a:pt x="10436" y="12096"/>
                  </a:cubicBezTo>
                  <a:cubicBezTo>
                    <a:pt x="10436" y="12161"/>
                    <a:pt x="10473" y="12237"/>
                    <a:pt x="10411" y="12281"/>
                  </a:cubicBezTo>
                  <a:cubicBezTo>
                    <a:pt x="10350" y="12324"/>
                    <a:pt x="10313" y="12248"/>
                    <a:pt x="10263" y="12226"/>
                  </a:cubicBezTo>
                  <a:cubicBezTo>
                    <a:pt x="10251" y="12215"/>
                    <a:pt x="10239" y="12204"/>
                    <a:pt x="10226" y="12194"/>
                  </a:cubicBezTo>
                  <a:cubicBezTo>
                    <a:pt x="9573" y="11638"/>
                    <a:pt x="9560" y="11627"/>
                    <a:pt x="9659" y="10637"/>
                  </a:cubicBezTo>
                  <a:cubicBezTo>
                    <a:pt x="9844" y="8753"/>
                    <a:pt x="10029" y="6859"/>
                    <a:pt x="10214" y="4932"/>
                  </a:cubicBezTo>
                  <a:cubicBezTo>
                    <a:pt x="10337" y="3745"/>
                    <a:pt x="10535" y="2558"/>
                    <a:pt x="10757" y="1350"/>
                  </a:cubicBezTo>
                  <a:cubicBezTo>
                    <a:pt x="10781" y="1219"/>
                    <a:pt x="10831" y="1078"/>
                    <a:pt x="10720" y="936"/>
                  </a:cubicBezTo>
                  <a:cubicBezTo>
                    <a:pt x="10584" y="1317"/>
                    <a:pt x="10448" y="1688"/>
                    <a:pt x="10325" y="2069"/>
                  </a:cubicBezTo>
                  <a:cubicBezTo>
                    <a:pt x="9930" y="3310"/>
                    <a:pt x="9573" y="4551"/>
                    <a:pt x="9314" y="5803"/>
                  </a:cubicBezTo>
                  <a:cubicBezTo>
                    <a:pt x="9079" y="6924"/>
                    <a:pt x="9091" y="8046"/>
                    <a:pt x="9128" y="9134"/>
                  </a:cubicBezTo>
                  <a:cubicBezTo>
                    <a:pt x="9153" y="9755"/>
                    <a:pt x="9190" y="10375"/>
                    <a:pt x="9239" y="10996"/>
                  </a:cubicBezTo>
                  <a:cubicBezTo>
                    <a:pt x="9239" y="11061"/>
                    <a:pt x="9252" y="11137"/>
                    <a:pt x="9202" y="11181"/>
                  </a:cubicBezTo>
                  <a:cubicBezTo>
                    <a:pt x="9128" y="11235"/>
                    <a:pt x="9079" y="11192"/>
                    <a:pt x="9030" y="11137"/>
                  </a:cubicBezTo>
                  <a:cubicBezTo>
                    <a:pt x="8832" y="10942"/>
                    <a:pt x="8623" y="10735"/>
                    <a:pt x="8425" y="10528"/>
                  </a:cubicBezTo>
                  <a:cubicBezTo>
                    <a:pt x="8351" y="10452"/>
                    <a:pt x="8364" y="10343"/>
                    <a:pt x="8376" y="10223"/>
                  </a:cubicBezTo>
                  <a:cubicBezTo>
                    <a:pt x="8598" y="8764"/>
                    <a:pt x="8894" y="7294"/>
                    <a:pt x="9166" y="5814"/>
                  </a:cubicBezTo>
                  <a:cubicBezTo>
                    <a:pt x="9375" y="4638"/>
                    <a:pt x="9610" y="3462"/>
                    <a:pt x="9906" y="2275"/>
                  </a:cubicBezTo>
                  <a:cubicBezTo>
                    <a:pt x="10004" y="1873"/>
                    <a:pt x="10115" y="1470"/>
                    <a:pt x="10226" y="1067"/>
                  </a:cubicBezTo>
                  <a:cubicBezTo>
                    <a:pt x="10263" y="958"/>
                    <a:pt x="10313" y="849"/>
                    <a:pt x="10276" y="708"/>
                  </a:cubicBezTo>
                  <a:cubicBezTo>
                    <a:pt x="10078" y="860"/>
                    <a:pt x="10054" y="1089"/>
                    <a:pt x="9980" y="1263"/>
                  </a:cubicBezTo>
                  <a:cubicBezTo>
                    <a:pt x="9400" y="2591"/>
                    <a:pt x="8882" y="3930"/>
                    <a:pt x="8487" y="5280"/>
                  </a:cubicBezTo>
                  <a:cubicBezTo>
                    <a:pt x="8179" y="6315"/>
                    <a:pt x="8154" y="7371"/>
                    <a:pt x="8105" y="8405"/>
                  </a:cubicBezTo>
                  <a:cubicBezTo>
                    <a:pt x="8080" y="8873"/>
                    <a:pt x="8068" y="9352"/>
                    <a:pt x="8068" y="9820"/>
                  </a:cubicBezTo>
                  <a:cubicBezTo>
                    <a:pt x="8068" y="9896"/>
                    <a:pt x="8068" y="9994"/>
                    <a:pt x="7994" y="10027"/>
                  </a:cubicBezTo>
                  <a:cubicBezTo>
                    <a:pt x="7932" y="10060"/>
                    <a:pt x="7895" y="9983"/>
                    <a:pt x="7846" y="9951"/>
                  </a:cubicBezTo>
                  <a:cubicBezTo>
                    <a:pt x="7624" y="9777"/>
                    <a:pt x="7562" y="9559"/>
                    <a:pt x="7636" y="9200"/>
                  </a:cubicBezTo>
                  <a:cubicBezTo>
                    <a:pt x="7944" y="7632"/>
                    <a:pt x="8179" y="6086"/>
                    <a:pt x="8043" y="4475"/>
                  </a:cubicBezTo>
                  <a:cubicBezTo>
                    <a:pt x="7994" y="3930"/>
                    <a:pt x="8166" y="3386"/>
                    <a:pt x="8216" y="2831"/>
                  </a:cubicBezTo>
                  <a:cubicBezTo>
                    <a:pt x="8290" y="1949"/>
                    <a:pt x="8253" y="1078"/>
                    <a:pt x="8142" y="218"/>
                  </a:cubicBezTo>
                  <a:cubicBezTo>
                    <a:pt x="8129" y="142"/>
                    <a:pt x="8154" y="44"/>
                    <a:pt x="8018" y="0"/>
                  </a:cubicBezTo>
                  <a:cubicBezTo>
                    <a:pt x="7994" y="283"/>
                    <a:pt x="7981" y="555"/>
                    <a:pt x="7957" y="827"/>
                  </a:cubicBezTo>
                  <a:cubicBezTo>
                    <a:pt x="7920" y="1306"/>
                    <a:pt x="7883" y="1785"/>
                    <a:pt x="7870" y="2254"/>
                  </a:cubicBezTo>
                  <a:cubicBezTo>
                    <a:pt x="7833" y="3451"/>
                    <a:pt x="7463" y="4573"/>
                    <a:pt x="7204" y="5716"/>
                  </a:cubicBezTo>
                  <a:cubicBezTo>
                    <a:pt x="7068" y="6293"/>
                    <a:pt x="7007" y="6881"/>
                    <a:pt x="7044" y="7447"/>
                  </a:cubicBezTo>
                  <a:cubicBezTo>
                    <a:pt x="7068" y="7991"/>
                    <a:pt x="7093" y="8535"/>
                    <a:pt x="7118" y="9102"/>
                  </a:cubicBezTo>
                  <a:cubicBezTo>
                    <a:pt x="6920" y="9058"/>
                    <a:pt x="6822" y="8949"/>
                    <a:pt x="6822" y="8721"/>
                  </a:cubicBezTo>
                  <a:cubicBezTo>
                    <a:pt x="6822" y="8187"/>
                    <a:pt x="6834" y="7654"/>
                    <a:pt x="6859" y="7109"/>
                  </a:cubicBezTo>
                  <a:cubicBezTo>
                    <a:pt x="6908" y="5912"/>
                    <a:pt x="6883" y="4725"/>
                    <a:pt x="6896" y="3506"/>
                  </a:cubicBezTo>
                  <a:cubicBezTo>
                    <a:pt x="6908" y="2820"/>
                    <a:pt x="6945" y="2123"/>
                    <a:pt x="6982" y="1426"/>
                  </a:cubicBezTo>
                  <a:cubicBezTo>
                    <a:pt x="6994" y="1306"/>
                    <a:pt x="7007" y="1176"/>
                    <a:pt x="6871" y="1067"/>
                  </a:cubicBezTo>
                  <a:cubicBezTo>
                    <a:pt x="6600" y="2308"/>
                    <a:pt x="6365" y="3549"/>
                    <a:pt x="6230" y="4790"/>
                  </a:cubicBezTo>
                  <a:cubicBezTo>
                    <a:pt x="6094" y="6042"/>
                    <a:pt x="6365" y="7218"/>
                    <a:pt x="6464" y="8416"/>
                  </a:cubicBezTo>
                  <a:cubicBezTo>
                    <a:pt x="6106" y="8252"/>
                    <a:pt x="5798" y="7763"/>
                    <a:pt x="5847" y="7349"/>
                  </a:cubicBezTo>
                  <a:cubicBezTo>
                    <a:pt x="6032" y="5814"/>
                    <a:pt x="5958" y="4290"/>
                    <a:pt x="6032" y="2722"/>
                  </a:cubicBezTo>
                  <a:cubicBezTo>
                    <a:pt x="6045" y="2548"/>
                    <a:pt x="6094" y="2352"/>
                    <a:pt x="6032" y="2188"/>
                  </a:cubicBezTo>
                  <a:cubicBezTo>
                    <a:pt x="5946" y="2177"/>
                    <a:pt x="5921" y="2254"/>
                    <a:pt x="5909" y="2308"/>
                  </a:cubicBezTo>
                  <a:cubicBezTo>
                    <a:pt x="5613" y="3462"/>
                    <a:pt x="5354" y="4616"/>
                    <a:pt x="5329" y="5781"/>
                  </a:cubicBezTo>
                  <a:cubicBezTo>
                    <a:pt x="5317" y="6227"/>
                    <a:pt x="5391" y="6641"/>
                    <a:pt x="5465" y="7066"/>
                  </a:cubicBezTo>
                  <a:cubicBezTo>
                    <a:pt x="5477" y="7153"/>
                    <a:pt x="5526" y="7262"/>
                    <a:pt x="5465" y="7338"/>
                  </a:cubicBezTo>
                  <a:cubicBezTo>
                    <a:pt x="5378" y="7425"/>
                    <a:pt x="5280" y="7381"/>
                    <a:pt x="5206" y="7327"/>
                  </a:cubicBezTo>
                  <a:cubicBezTo>
                    <a:pt x="3972" y="6587"/>
                    <a:pt x="2615" y="6456"/>
                    <a:pt x="1271" y="6423"/>
                  </a:cubicBezTo>
                  <a:cubicBezTo>
                    <a:pt x="1209" y="6423"/>
                    <a:pt x="1135" y="6391"/>
                    <a:pt x="1086" y="6478"/>
                  </a:cubicBezTo>
                  <a:cubicBezTo>
                    <a:pt x="1110" y="6598"/>
                    <a:pt x="1184" y="6576"/>
                    <a:pt x="1246" y="6598"/>
                  </a:cubicBezTo>
                  <a:cubicBezTo>
                    <a:pt x="2146" y="6815"/>
                    <a:pt x="3035" y="7120"/>
                    <a:pt x="3873" y="7556"/>
                  </a:cubicBezTo>
                  <a:cubicBezTo>
                    <a:pt x="4330" y="7784"/>
                    <a:pt x="4848" y="7730"/>
                    <a:pt x="5341" y="7763"/>
                  </a:cubicBezTo>
                  <a:cubicBezTo>
                    <a:pt x="5551" y="7773"/>
                    <a:pt x="5724" y="7817"/>
                    <a:pt x="5835" y="8046"/>
                  </a:cubicBezTo>
                  <a:cubicBezTo>
                    <a:pt x="5872" y="8122"/>
                    <a:pt x="5995" y="8144"/>
                    <a:pt x="5933" y="8263"/>
                  </a:cubicBezTo>
                  <a:cubicBezTo>
                    <a:pt x="5896" y="8350"/>
                    <a:pt x="5798" y="8340"/>
                    <a:pt x="5724" y="8329"/>
                  </a:cubicBezTo>
                  <a:cubicBezTo>
                    <a:pt x="5132" y="8307"/>
                    <a:pt x="4527" y="8296"/>
                    <a:pt x="3947" y="8252"/>
                  </a:cubicBezTo>
                  <a:cubicBezTo>
                    <a:pt x="3096" y="8198"/>
                    <a:pt x="2257" y="8263"/>
                    <a:pt x="1431" y="8350"/>
                  </a:cubicBezTo>
                  <a:cubicBezTo>
                    <a:pt x="962" y="8394"/>
                    <a:pt x="493" y="8383"/>
                    <a:pt x="0" y="8514"/>
                  </a:cubicBezTo>
                  <a:cubicBezTo>
                    <a:pt x="173" y="8699"/>
                    <a:pt x="345" y="8644"/>
                    <a:pt x="493" y="8655"/>
                  </a:cubicBezTo>
                  <a:cubicBezTo>
                    <a:pt x="1295" y="8742"/>
                    <a:pt x="2109" y="8797"/>
                    <a:pt x="2924" y="9025"/>
                  </a:cubicBezTo>
                  <a:cubicBezTo>
                    <a:pt x="3454" y="9178"/>
                    <a:pt x="3984" y="9036"/>
                    <a:pt x="4527" y="8938"/>
                  </a:cubicBezTo>
                  <a:cubicBezTo>
                    <a:pt x="4934" y="8862"/>
                    <a:pt x="5354" y="8786"/>
                    <a:pt x="5773" y="8677"/>
                  </a:cubicBezTo>
                  <a:cubicBezTo>
                    <a:pt x="6230" y="8557"/>
                    <a:pt x="6353" y="8601"/>
                    <a:pt x="6600" y="9134"/>
                  </a:cubicBezTo>
                  <a:cubicBezTo>
                    <a:pt x="4601" y="9243"/>
                    <a:pt x="2689" y="9526"/>
                    <a:pt x="851" y="10092"/>
                  </a:cubicBezTo>
                  <a:cubicBezTo>
                    <a:pt x="975" y="10201"/>
                    <a:pt x="1061" y="10169"/>
                    <a:pt x="1135" y="10169"/>
                  </a:cubicBezTo>
                  <a:cubicBezTo>
                    <a:pt x="1974" y="10136"/>
                    <a:pt x="2825" y="10092"/>
                    <a:pt x="3676" y="10060"/>
                  </a:cubicBezTo>
                  <a:cubicBezTo>
                    <a:pt x="4194" y="10038"/>
                    <a:pt x="4712" y="9820"/>
                    <a:pt x="5243" y="9700"/>
                  </a:cubicBezTo>
                  <a:cubicBezTo>
                    <a:pt x="5687" y="9592"/>
                    <a:pt x="6143" y="9483"/>
                    <a:pt x="6600" y="9385"/>
                  </a:cubicBezTo>
                  <a:cubicBezTo>
                    <a:pt x="6809" y="9341"/>
                    <a:pt x="7290" y="9700"/>
                    <a:pt x="7327" y="9918"/>
                  </a:cubicBezTo>
                  <a:cubicBezTo>
                    <a:pt x="7352" y="10092"/>
                    <a:pt x="7229" y="10092"/>
                    <a:pt x="7142" y="10103"/>
                  </a:cubicBezTo>
                  <a:cubicBezTo>
                    <a:pt x="6587" y="10179"/>
                    <a:pt x="6032" y="10267"/>
                    <a:pt x="5489" y="10354"/>
                  </a:cubicBezTo>
                  <a:cubicBezTo>
                    <a:pt x="4145" y="10582"/>
                    <a:pt x="2862" y="10996"/>
                    <a:pt x="1641" y="11475"/>
                  </a:cubicBezTo>
                  <a:cubicBezTo>
                    <a:pt x="1369" y="11584"/>
                    <a:pt x="1073" y="11638"/>
                    <a:pt x="814" y="11813"/>
                  </a:cubicBezTo>
                  <a:cubicBezTo>
                    <a:pt x="863" y="11954"/>
                    <a:pt x="925" y="11900"/>
                    <a:pt x="974" y="11889"/>
                  </a:cubicBezTo>
                  <a:cubicBezTo>
                    <a:pt x="1690" y="11780"/>
                    <a:pt x="2405" y="11595"/>
                    <a:pt x="3146" y="11595"/>
                  </a:cubicBezTo>
                  <a:cubicBezTo>
                    <a:pt x="4404" y="11595"/>
                    <a:pt x="5563" y="10844"/>
                    <a:pt x="6846" y="10517"/>
                  </a:cubicBezTo>
                  <a:cubicBezTo>
                    <a:pt x="7044" y="10462"/>
                    <a:pt x="7241" y="10386"/>
                    <a:pt x="7426" y="10310"/>
                  </a:cubicBezTo>
                  <a:cubicBezTo>
                    <a:pt x="7562" y="10256"/>
                    <a:pt x="7685" y="10267"/>
                    <a:pt x="7759" y="10375"/>
                  </a:cubicBezTo>
                  <a:cubicBezTo>
                    <a:pt x="7882" y="10550"/>
                    <a:pt x="8080" y="10637"/>
                    <a:pt x="8154" y="10898"/>
                  </a:cubicBezTo>
                  <a:cubicBezTo>
                    <a:pt x="7734" y="10942"/>
                    <a:pt x="7340" y="10985"/>
                    <a:pt x="6945" y="11029"/>
                  </a:cubicBezTo>
                  <a:cubicBezTo>
                    <a:pt x="6254" y="11094"/>
                    <a:pt x="5588" y="11268"/>
                    <a:pt x="4947" y="11529"/>
                  </a:cubicBezTo>
                  <a:cubicBezTo>
                    <a:pt x="3824" y="12008"/>
                    <a:pt x="2726" y="12313"/>
                    <a:pt x="1653" y="12618"/>
                  </a:cubicBezTo>
                  <a:cubicBezTo>
                    <a:pt x="1530" y="12651"/>
                    <a:pt x="1406" y="12694"/>
                    <a:pt x="1295" y="12727"/>
                  </a:cubicBezTo>
                  <a:cubicBezTo>
                    <a:pt x="1295" y="12760"/>
                    <a:pt x="1308" y="12792"/>
                    <a:pt x="1308" y="12836"/>
                  </a:cubicBezTo>
                  <a:cubicBezTo>
                    <a:pt x="1604" y="12792"/>
                    <a:pt x="1900" y="12760"/>
                    <a:pt x="2196" y="12705"/>
                  </a:cubicBezTo>
                  <a:cubicBezTo>
                    <a:pt x="2936" y="12553"/>
                    <a:pt x="3713" y="12455"/>
                    <a:pt x="4490" y="12455"/>
                  </a:cubicBezTo>
                  <a:cubicBezTo>
                    <a:pt x="5193" y="12455"/>
                    <a:pt x="5859" y="12183"/>
                    <a:pt x="6550" y="11932"/>
                  </a:cubicBezTo>
                  <a:cubicBezTo>
                    <a:pt x="7167" y="11715"/>
                    <a:pt x="7784" y="11497"/>
                    <a:pt x="8425" y="11312"/>
                  </a:cubicBezTo>
                  <a:cubicBezTo>
                    <a:pt x="8512" y="11290"/>
                    <a:pt x="8598" y="11279"/>
                    <a:pt x="8660" y="11333"/>
                  </a:cubicBezTo>
                  <a:cubicBezTo>
                    <a:pt x="8882" y="11540"/>
                    <a:pt x="9104" y="11736"/>
                    <a:pt x="9301" y="11954"/>
                  </a:cubicBezTo>
                  <a:cubicBezTo>
                    <a:pt x="9425" y="12096"/>
                    <a:pt x="9301" y="12150"/>
                    <a:pt x="9202" y="12172"/>
                  </a:cubicBezTo>
                  <a:cubicBezTo>
                    <a:pt x="8894" y="12226"/>
                    <a:pt x="8586" y="12281"/>
                    <a:pt x="8277" y="12335"/>
                  </a:cubicBezTo>
                  <a:cubicBezTo>
                    <a:pt x="7142" y="12531"/>
                    <a:pt x="6094" y="12977"/>
                    <a:pt x="5119" y="13587"/>
                  </a:cubicBezTo>
                  <a:cubicBezTo>
                    <a:pt x="4009" y="14295"/>
                    <a:pt x="2899" y="14774"/>
                    <a:pt x="1826" y="15264"/>
                  </a:cubicBezTo>
                  <a:cubicBezTo>
                    <a:pt x="1752" y="15296"/>
                    <a:pt x="1678" y="15296"/>
                    <a:pt x="1628" y="15405"/>
                  </a:cubicBezTo>
                  <a:cubicBezTo>
                    <a:pt x="1690" y="15503"/>
                    <a:pt x="1739" y="15449"/>
                    <a:pt x="1789" y="15438"/>
                  </a:cubicBezTo>
                  <a:cubicBezTo>
                    <a:pt x="2541" y="15198"/>
                    <a:pt x="3318" y="14970"/>
                    <a:pt x="4120" y="14774"/>
                  </a:cubicBezTo>
                  <a:cubicBezTo>
                    <a:pt x="4466" y="14687"/>
                    <a:pt x="4811" y="14632"/>
                    <a:pt x="5156" y="14578"/>
                  </a:cubicBezTo>
                  <a:cubicBezTo>
                    <a:pt x="5909" y="14458"/>
                    <a:pt x="6600" y="14066"/>
                    <a:pt x="7327" y="13674"/>
                  </a:cubicBezTo>
                  <a:cubicBezTo>
                    <a:pt x="8105" y="13250"/>
                    <a:pt x="8931" y="12879"/>
                    <a:pt x="9770" y="12520"/>
                  </a:cubicBezTo>
                  <a:cubicBezTo>
                    <a:pt x="9868" y="12477"/>
                    <a:pt x="9930" y="12520"/>
                    <a:pt x="9992" y="12575"/>
                  </a:cubicBezTo>
                  <a:cubicBezTo>
                    <a:pt x="10239" y="12792"/>
                    <a:pt x="10473" y="12999"/>
                    <a:pt x="10781" y="13271"/>
                  </a:cubicBezTo>
                  <a:cubicBezTo>
                    <a:pt x="9264" y="13718"/>
                    <a:pt x="7870" y="14208"/>
                    <a:pt x="6624" y="14948"/>
                  </a:cubicBezTo>
                  <a:cubicBezTo>
                    <a:pt x="5378" y="15699"/>
                    <a:pt x="4231" y="16494"/>
                    <a:pt x="3183" y="17376"/>
                  </a:cubicBezTo>
                  <a:cubicBezTo>
                    <a:pt x="3232" y="17506"/>
                    <a:pt x="3281" y="17452"/>
                    <a:pt x="3318" y="17441"/>
                  </a:cubicBezTo>
                  <a:cubicBezTo>
                    <a:pt x="4404" y="16940"/>
                    <a:pt x="5539" y="16505"/>
                    <a:pt x="6735" y="16069"/>
                  </a:cubicBezTo>
                  <a:cubicBezTo>
                    <a:pt x="7426" y="15819"/>
                    <a:pt x="8067" y="15329"/>
                    <a:pt x="8758" y="14904"/>
                  </a:cubicBezTo>
                  <a:cubicBezTo>
                    <a:pt x="9461" y="14458"/>
                    <a:pt x="10189" y="14033"/>
                    <a:pt x="10966" y="13631"/>
                  </a:cubicBezTo>
                  <a:cubicBezTo>
                    <a:pt x="11065" y="13576"/>
                    <a:pt x="11151" y="13544"/>
                    <a:pt x="11238" y="13631"/>
                  </a:cubicBezTo>
                  <a:cubicBezTo>
                    <a:pt x="11571" y="13914"/>
                    <a:pt x="11904" y="14197"/>
                    <a:pt x="12286" y="14513"/>
                  </a:cubicBezTo>
                  <a:cubicBezTo>
                    <a:pt x="10473" y="15068"/>
                    <a:pt x="8820" y="15710"/>
                    <a:pt x="7377" y="16690"/>
                  </a:cubicBezTo>
                  <a:cubicBezTo>
                    <a:pt x="5946" y="17670"/>
                    <a:pt x="4651" y="18748"/>
                    <a:pt x="3528" y="19923"/>
                  </a:cubicBezTo>
                  <a:cubicBezTo>
                    <a:pt x="3614" y="20043"/>
                    <a:pt x="3651" y="19978"/>
                    <a:pt x="3701" y="19956"/>
                  </a:cubicBezTo>
                  <a:cubicBezTo>
                    <a:pt x="4688" y="19401"/>
                    <a:pt x="5724" y="18867"/>
                    <a:pt x="6834" y="18388"/>
                  </a:cubicBezTo>
                  <a:cubicBezTo>
                    <a:pt x="7759" y="17996"/>
                    <a:pt x="8672" y="17419"/>
                    <a:pt x="9585" y="16733"/>
                  </a:cubicBezTo>
                  <a:cubicBezTo>
                    <a:pt x="10485" y="16058"/>
                    <a:pt x="11460" y="15449"/>
                    <a:pt x="12496" y="14883"/>
                  </a:cubicBezTo>
                  <a:cubicBezTo>
                    <a:pt x="12619" y="14817"/>
                    <a:pt x="12718" y="14817"/>
                    <a:pt x="12817" y="14915"/>
                  </a:cubicBezTo>
                  <a:cubicBezTo>
                    <a:pt x="12965" y="15057"/>
                    <a:pt x="13137" y="15166"/>
                    <a:pt x="13310" y="15275"/>
                  </a:cubicBezTo>
                  <a:cubicBezTo>
                    <a:pt x="13446" y="15362"/>
                    <a:pt x="13446" y="15438"/>
                    <a:pt x="13285" y="15525"/>
                  </a:cubicBezTo>
                  <a:cubicBezTo>
                    <a:pt x="12718" y="15819"/>
                    <a:pt x="12175" y="16135"/>
                    <a:pt x="11645" y="16450"/>
                  </a:cubicBezTo>
                  <a:cubicBezTo>
                    <a:pt x="11090" y="16788"/>
                    <a:pt x="10572" y="17158"/>
                    <a:pt x="10090" y="17561"/>
                  </a:cubicBezTo>
                  <a:cubicBezTo>
                    <a:pt x="9486" y="18073"/>
                    <a:pt x="8931" y="18617"/>
                    <a:pt x="8425" y="19216"/>
                  </a:cubicBezTo>
                  <a:cubicBezTo>
                    <a:pt x="7771" y="19989"/>
                    <a:pt x="7179" y="20773"/>
                    <a:pt x="6661" y="21600"/>
                  </a:cubicBezTo>
                  <a:lnTo>
                    <a:pt x="7512" y="21600"/>
                  </a:lnTo>
                  <a:cubicBezTo>
                    <a:pt x="7808" y="21350"/>
                    <a:pt x="8104" y="21110"/>
                    <a:pt x="8425" y="20881"/>
                  </a:cubicBezTo>
                  <a:cubicBezTo>
                    <a:pt x="9313" y="20239"/>
                    <a:pt x="10103" y="19368"/>
                    <a:pt x="10942" y="18421"/>
                  </a:cubicBezTo>
                  <a:cubicBezTo>
                    <a:pt x="11743" y="17517"/>
                    <a:pt x="12644" y="16690"/>
                    <a:pt x="13606" y="15895"/>
                  </a:cubicBezTo>
                  <a:cubicBezTo>
                    <a:pt x="13779" y="15754"/>
                    <a:pt x="14001" y="15743"/>
                    <a:pt x="14149" y="15873"/>
                  </a:cubicBezTo>
                  <a:cubicBezTo>
                    <a:pt x="14272" y="15982"/>
                    <a:pt x="14420" y="16058"/>
                    <a:pt x="14544" y="16146"/>
                  </a:cubicBezTo>
                  <a:cubicBezTo>
                    <a:pt x="14667" y="16233"/>
                    <a:pt x="14655" y="16331"/>
                    <a:pt x="14519" y="16418"/>
                  </a:cubicBezTo>
                  <a:cubicBezTo>
                    <a:pt x="13211" y="17223"/>
                    <a:pt x="12077" y="18236"/>
                    <a:pt x="10966" y="19118"/>
                  </a:cubicBezTo>
                  <a:cubicBezTo>
                    <a:pt x="10337" y="19619"/>
                    <a:pt x="9733" y="20130"/>
                    <a:pt x="9227" y="20773"/>
                  </a:cubicBezTo>
                  <a:cubicBezTo>
                    <a:pt x="9005" y="21056"/>
                    <a:pt x="8783" y="21328"/>
                    <a:pt x="8549" y="21589"/>
                  </a:cubicBezTo>
                  <a:lnTo>
                    <a:pt x="9745" y="21589"/>
                  </a:lnTo>
                  <a:cubicBezTo>
                    <a:pt x="9782" y="21567"/>
                    <a:pt x="9819" y="21546"/>
                    <a:pt x="9844" y="21513"/>
                  </a:cubicBezTo>
                  <a:cubicBezTo>
                    <a:pt x="10868" y="20805"/>
                    <a:pt x="11879" y="19913"/>
                    <a:pt x="12854" y="18791"/>
                  </a:cubicBezTo>
                  <a:cubicBezTo>
                    <a:pt x="13495" y="18051"/>
                    <a:pt x="14223" y="17376"/>
                    <a:pt x="14988" y="16723"/>
                  </a:cubicBezTo>
                  <a:cubicBezTo>
                    <a:pt x="15099" y="16635"/>
                    <a:pt x="15185" y="16603"/>
                    <a:pt x="15284" y="16668"/>
                  </a:cubicBezTo>
                  <a:cubicBezTo>
                    <a:pt x="15580" y="16864"/>
                    <a:pt x="15876" y="17049"/>
                    <a:pt x="16172" y="17245"/>
                  </a:cubicBezTo>
                  <a:cubicBezTo>
                    <a:pt x="16333" y="17289"/>
                    <a:pt x="16333" y="17343"/>
                    <a:pt x="16197" y="17408"/>
                  </a:cubicBezTo>
                  <a:close/>
                  <a:moveTo>
                    <a:pt x="16530" y="16614"/>
                  </a:moveTo>
                  <a:cubicBezTo>
                    <a:pt x="16777" y="15895"/>
                    <a:pt x="16962" y="15166"/>
                    <a:pt x="17209" y="14436"/>
                  </a:cubicBezTo>
                  <a:cubicBezTo>
                    <a:pt x="17320" y="14131"/>
                    <a:pt x="17332" y="13805"/>
                    <a:pt x="17542" y="13500"/>
                  </a:cubicBezTo>
                  <a:cubicBezTo>
                    <a:pt x="17542" y="13533"/>
                    <a:pt x="17554" y="13554"/>
                    <a:pt x="17542" y="13587"/>
                  </a:cubicBezTo>
                  <a:cubicBezTo>
                    <a:pt x="17431" y="14752"/>
                    <a:pt x="17357" y="15895"/>
                    <a:pt x="17320" y="17027"/>
                  </a:cubicBezTo>
                  <a:cubicBezTo>
                    <a:pt x="17320" y="17082"/>
                    <a:pt x="17307" y="17136"/>
                    <a:pt x="17295" y="17191"/>
                  </a:cubicBezTo>
                  <a:cubicBezTo>
                    <a:pt x="17270" y="17354"/>
                    <a:pt x="17196" y="17354"/>
                    <a:pt x="17073" y="17256"/>
                  </a:cubicBezTo>
                  <a:cubicBezTo>
                    <a:pt x="16937" y="17147"/>
                    <a:pt x="16789" y="17060"/>
                    <a:pt x="16629" y="16973"/>
                  </a:cubicBezTo>
                  <a:cubicBezTo>
                    <a:pt x="16493" y="16897"/>
                    <a:pt x="16468" y="16788"/>
                    <a:pt x="16530" y="16614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8284E382-9EF1-4EBC-8F04-8C4130B8A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979" y="1320996"/>
            <a:ext cx="6546737" cy="1500187"/>
          </a:xfrm>
          <a:noFill/>
          <a:ln w="19050">
            <a:solidFill>
              <a:srgbClr val="6EAB2C"/>
            </a:solidFill>
            <a:prstDash val="lgDashDot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just"/>
            <a:r>
              <a:rPr lang="en-US" sz="3200" b="1" dirty="0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1_ </a:t>
            </a:r>
            <a:r>
              <a:rPr lang="en-US" sz="3200" b="1" dirty="0" err="1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b="1" dirty="0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CTHH </a:t>
            </a:r>
            <a:r>
              <a:rPr lang="en-US" sz="3200" b="1" dirty="0" err="1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b="1" dirty="0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b="1" dirty="0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200" b="1" dirty="0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200" b="1" dirty="0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200" b="1" dirty="0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b="1" dirty="0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b="1" dirty="0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b="1" dirty="0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3200" b="1" dirty="0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b="1" dirty="0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3200" b="1" dirty="0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b="1" dirty="0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b="1" dirty="0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3200" b="1" dirty="0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b="1" dirty="0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b="1" dirty="0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2A7EE55E-4461-4926-80B1-0E22F7ECDA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8645" y="2340087"/>
            <a:ext cx="1399173" cy="1346374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F14CAD04-89B6-4C92-A713-6CE6357121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58884" y="274574"/>
            <a:ext cx="1727488" cy="1500187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7F340480-F06E-429D-A49F-7C087969E911}"/>
              </a:ext>
            </a:extLst>
          </p:cNvPr>
          <p:cNvSpPr txBox="1"/>
          <p:nvPr/>
        </p:nvSpPr>
        <p:spPr>
          <a:xfrm>
            <a:off x="532263" y="3548418"/>
            <a:ext cx="64280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A7E86AF-6C9C-4084-869F-47B2E3A0F8E7}"/>
                  </a:ext>
                </a:extLst>
              </p:cNvPr>
              <p:cNvSpPr txBox="1"/>
              <p:nvPr/>
            </p:nvSpPr>
            <p:spPr>
              <a:xfrm>
                <a:off x="766357" y="3006873"/>
                <a:ext cx="6239983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3200" dirty="0">
                    <a:solidFill>
                      <a:srgbClr val="76AB3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 </a:t>
                </a:r>
                <a:r>
                  <a:rPr lang="en-US" sz="3200" dirty="0" err="1">
                    <a:solidFill>
                      <a:srgbClr val="76AB3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Ví</a:t>
                </a:r>
                <a:r>
                  <a:rPr lang="en-US" sz="3200" dirty="0">
                    <a:solidFill>
                      <a:srgbClr val="76AB3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rgbClr val="76AB3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dụ</a:t>
                </a:r>
                <a:r>
                  <a:rPr lang="en-US" sz="3200" dirty="0">
                    <a:solidFill>
                      <a:srgbClr val="76AB3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3200" dirty="0" err="1">
                    <a:solidFill>
                      <a:srgbClr val="76AB3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sz="3200" dirty="0">
                    <a:solidFill>
                      <a:srgbClr val="76AB3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rgbClr val="76AB3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loại</a:t>
                </a:r>
                <a:r>
                  <a:rPr lang="en-US" sz="3200" dirty="0">
                    <a:solidFill>
                      <a:srgbClr val="76AB3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rgbClr val="76AB3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3200" dirty="0">
                    <a:solidFill>
                      <a:srgbClr val="76AB3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rgbClr val="76AB3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bón</a:t>
                </a:r>
                <a:r>
                  <a:rPr lang="en-US" sz="3200" dirty="0">
                    <a:solidFill>
                      <a:srgbClr val="76AB3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rgbClr val="76AB3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hóa</a:t>
                </a:r>
                <a:r>
                  <a:rPr lang="en-US" sz="3200" dirty="0">
                    <a:solidFill>
                      <a:srgbClr val="76AB3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rgbClr val="76AB3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học</a:t>
                </a:r>
                <a:r>
                  <a:rPr lang="en-US" sz="3200" dirty="0">
                    <a:solidFill>
                      <a:srgbClr val="76AB3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rgbClr val="76AB3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3200" dirty="0">
                    <a:solidFill>
                      <a:srgbClr val="76AB3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rgbClr val="76AB3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công</a:t>
                </a:r>
                <a:r>
                  <a:rPr lang="en-US" sz="3200" dirty="0">
                    <a:solidFill>
                      <a:srgbClr val="76AB3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rgbClr val="76AB3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3200" dirty="0">
                    <a:solidFill>
                      <a:srgbClr val="76AB3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rgbClr val="76AB3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3200" dirty="0">
                    <a:solidFill>
                      <a:srgbClr val="76AB3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KN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smtClean="0">
                            <a:solidFill>
                              <a:srgbClr val="76AB3A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i="0" smtClean="0">
                            <a:solidFill>
                              <a:srgbClr val="76AB3A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O</m:t>
                        </m:r>
                      </m:e>
                      <m:sub>
                        <m:r>
                          <a:rPr lang="en-US" sz="3200" b="0" i="0" smtClean="0">
                            <a:solidFill>
                              <a:srgbClr val="76AB3A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3200" dirty="0">
                    <a:solidFill>
                      <a:srgbClr val="76AB3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3200" dirty="0" err="1">
                    <a:solidFill>
                      <a:srgbClr val="76AB3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em</a:t>
                </a:r>
                <a:r>
                  <a:rPr lang="en-US" sz="3200" dirty="0">
                    <a:solidFill>
                      <a:srgbClr val="76AB3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rgbClr val="76AB3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hãy</a:t>
                </a:r>
                <a:r>
                  <a:rPr lang="en-US" sz="3200" dirty="0">
                    <a:solidFill>
                      <a:srgbClr val="76AB3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rgbClr val="76AB3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xác</a:t>
                </a:r>
                <a:r>
                  <a:rPr lang="en-US" sz="3200" dirty="0">
                    <a:solidFill>
                      <a:srgbClr val="76AB3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rgbClr val="76AB3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định</a:t>
                </a:r>
                <a:r>
                  <a:rPr lang="en-US" sz="3200" dirty="0">
                    <a:solidFill>
                      <a:srgbClr val="76AB3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rgbClr val="76AB3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thành</a:t>
                </a:r>
                <a:r>
                  <a:rPr lang="en-US" sz="3200" dirty="0">
                    <a:solidFill>
                      <a:srgbClr val="76AB3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rgbClr val="76AB3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phần</a:t>
                </a:r>
                <a:r>
                  <a:rPr lang="en-US" sz="3200" dirty="0">
                    <a:solidFill>
                      <a:srgbClr val="76AB3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rgbClr val="76AB3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phần</a:t>
                </a:r>
                <a:r>
                  <a:rPr lang="en-US" sz="3200" dirty="0">
                    <a:solidFill>
                      <a:srgbClr val="76AB3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rgbClr val="76AB3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trăm</a:t>
                </a:r>
                <a:r>
                  <a:rPr lang="en-US" sz="3200" dirty="0">
                    <a:solidFill>
                      <a:srgbClr val="76AB3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 </a:t>
                </a:r>
                <a:r>
                  <a:rPr lang="en-US" sz="3200" dirty="0" err="1">
                    <a:solidFill>
                      <a:srgbClr val="76AB3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theo</a:t>
                </a:r>
                <a:r>
                  <a:rPr lang="en-US" sz="3200" dirty="0">
                    <a:solidFill>
                      <a:srgbClr val="76AB3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rgbClr val="76AB3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khối</a:t>
                </a:r>
                <a:r>
                  <a:rPr lang="en-US" sz="3200" dirty="0">
                    <a:solidFill>
                      <a:srgbClr val="76AB3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rgbClr val="76AB3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lượng</a:t>
                </a:r>
                <a:r>
                  <a:rPr lang="en-US" sz="3200" dirty="0">
                    <a:solidFill>
                      <a:srgbClr val="76AB3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) </a:t>
                </a:r>
                <a:r>
                  <a:rPr lang="en-US" sz="3200" dirty="0" err="1">
                    <a:solidFill>
                      <a:srgbClr val="76AB3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3200" dirty="0">
                    <a:solidFill>
                      <a:srgbClr val="76AB3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rgbClr val="76AB3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3200" dirty="0">
                    <a:solidFill>
                      <a:srgbClr val="76AB3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rgbClr val="76AB3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nguyên</a:t>
                </a:r>
                <a:r>
                  <a:rPr lang="en-US" sz="3200" dirty="0">
                    <a:solidFill>
                      <a:srgbClr val="76AB3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rgbClr val="76AB3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tố</a:t>
                </a:r>
                <a:r>
                  <a:rPr lang="en-US" sz="3200" dirty="0">
                    <a:solidFill>
                      <a:srgbClr val="76AB3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A7E86AF-6C9C-4084-869F-47B2E3A0F8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357" y="3006873"/>
                <a:ext cx="6239983" cy="2062103"/>
              </a:xfrm>
              <a:prstGeom prst="rect">
                <a:avLst/>
              </a:prstGeom>
              <a:blipFill>
                <a:blip r:embed="rId5"/>
                <a:stretch>
                  <a:fillRect l="-2542" t="-4130" r="-2444" b="-82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6905DE85-A1B0-4CDB-98F4-DA3EDCC75E29}"/>
              </a:ext>
            </a:extLst>
          </p:cNvPr>
          <p:cNvSpPr txBox="1"/>
          <p:nvPr/>
        </p:nvSpPr>
        <p:spPr>
          <a:xfrm>
            <a:off x="817048" y="5093504"/>
            <a:ext cx="39779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3200" dirty="0" err="1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200" dirty="0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3200" dirty="0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200" dirty="0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0AB067E-E203-4AB9-BC79-4929A3C97A31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l="24333" t="23256" r="25667" b="27901"/>
          <a:stretch>
            <a:fillRect/>
          </a:stretch>
        </p:blipFill>
        <p:spPr>
          <a:xfrm>
            <a:off x="9589943" y="4458128"/>
            <a:ext cx="1071562" cy="1046766"/>
          </a:xfrm>
          <a:custGeom>
            <a:avLst/>
            <a:gdLst/>
            <a:ahLst/>
            <a:cxnLst/>
            <a:rect l="l" t="t" r="r" b="b"/>
            <a:pathLst>
              <a:path w="1071562" h="1046766">
                <a:moveTo>
                  <a:pt x="538013" y="48129"/>
                </a:moveTo>
                <a:cubicBezTo>
                  <a:pt x="445740" y="48129"/>
                  <a:pt x="375542" y="95258"/>
                  <a:pt x="327421" y="189516"/>
                </a:cubicBezTo>
                <a:cubicBezTo>
                  <a:pt x="288230" y="266906"/>
                  <a:pt x="268634" y="378031"/>
                  <a:pt x="268634" y="522891"/>
                </a:cubicBezTo>
                <a:cubicBezTo>
                  <a:pt x="268634" y="695035"/>
                  <a:pt x="298896" y="822283"/>
                  <a:pt x="359419" y="904635"/>
                </a:cubicBezTo>
                <a:cubicBezTo>
                  <a:pt x="401587" y="962181"/>
                  <a:pt x="460623" y="990955"/>
                  <a:pt x="536525" y="990955"/>
                </a:cubicBezTo>
                <a:cubicBezTo>
                  <a:pt x="587623" y="990955"/>
                  <a:pt x="630287" y="978553"/>
                  <a:pt x="664517" y="953748"/>
                </a:cubicBezTo>
                <a:cubicBezTo>
                  <a:pt x="708173" y="921998"/>
                  <a:pt x="742156" y="871272"/>
                  <a:pt x="766464" y="801571"/>
                </a:cubicBezTo>
                <a:cubicBezTo>
                  <a:pt x="790773" y="731870"/>
                  <a:pt x="802927" y="640961"/>
                  <a:pt x="802927" y="528844"/>
                </a:cubicBezTo>
                <a:cubicBezTo>
                  <a:pt x="802927" y="395394"/>
                  <a:pt x="790525" y="295556"/>
                  <a:pt x="765720" y="229327"/>
                </a:cubicBezTo>
                <a:cubicBezTo>
                  <a:pt x="740915" y="163099"/>
                  <a:pt x="709289" y="116342"/>
                  <a:pt x="670842" y="89057"/>
                </a:cubicBezTo>
                <a:cubicBezTo>
                  <a:pt x="632395" y="61771"/>
                  <a:pt x="588119" y="48129"/>
                  <a:pt x="538013" y="48129"/>
                </a:cubicBezTo>
                <a:close/>
                <a:moveTo>
                  <a:pt x="529084" y="504"/>
                </a:moveTo>
                <a:cubicBezTo>
                  <a:pt x="689818" y="-5449"/>
                  <a:pt x="820414" y="41432"/>
                  <a:pt x="920873" y="141146"/>
                </a:cubicBezTo>
                <a:cubicBezTo>
                  <a:pt x="1021332" y="240861"/>
                  <a:pt x="1071562" y="365629"/>
                  <a:pt x="1071562" y="515449"/>
                </a:cubicBezTo>
                <a:cubicBezTo>
                  <a:pt x="1071562" y="643441"/>
                  <a:pt x="1034107" y="756055"/>
                  <a:pt x="959197" y="853289"/>
                </a:cubicBezTo>
                <a:cubicBezTo>
                  <a:pt x="859978" y="982273"/>
                  <a:pt x="719832" y="1046766"/>
                  <a:pt x="538757" y="1046766"/>
                </a:cubicBezTo>
                <a:cubicBezTo>
                  <a:pt x="357187" y="1046766"/>
                  <a:pt x="216792" y="985250"/>
                  <a:pt x="117574" y="862219"/>
                </a:cubicBezTo>
                <a:cubicBezTo>
                  <a:pt x="39191" y="764984"/>
                  <a:pt x="0" y="649643"/>
                  <a:pt x="0" y="516193"/>
                </a:cubicBezTo>
                <a:cubicBezTo>
                  <a:pt x="0" y="366373"/>
                  <a:pt x="50973" y="241481"/>
                  <a:pt x="152920" y="141518"/>
                </a:cubicBezTo>
                <a:cubicBezTo>
                  <a:pt x="254868" y="41555"/>
                  <a:pt x="380255" y="-5449"/>
                  <a:pt x="529084" y="50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12122650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F1E3B80-ED16-4DF6-8CDB-BE0D821B85C6}"/>
                  </a:ext>
                </a:extLst>
              </p:cNvPr>
              <p:cNvSpPr txBox="1"/>
              <p:nvPr/>
            </p:nvSpPr>
            <p:spPr>
              <a:xfrm>
                <a:off x="293917" y="187473"/>
                <a:ext cx="9398723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32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 </a:t>
                </a:r>
                <a:r>
                  <a:rPr lang="en-US" sz="3200" dirty="0" err="1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Ví</a:t>
                </a:r>
                <a:r>
                  <a:rPr lang="en-US" sz="32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dụ</a:t>
                </a:r>
                <a:r>
                  <a:rPr lang="en-US" sz="32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3200" dirty="0" err="1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sz="32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loại</a:t>
                </a:r>
                <a:r>
                  <a:rPr lang="en-US" sz="32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32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bón</a:t>
                </a:r>
                <a:r>
                  <a:rPr lang="en-US" sz="32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hóa</a:t>
                </a:r>
                <a:r>
                  <a:rPr lang="en-US" sz="32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học</a:t>
                </a:r>
                <a:r>
                  <a:rPr lang="en-US" sz="32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32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công</a:t>
                </a:r>
                <a:r>
                  <a:rPr lang="en-US" sz="32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32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32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KN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O</m:t>
                        </m:r>
                      </m:e>
                      <m:sub>
                        <m:r>
                          <a:rPr lang="en-US" sz="3200" b="0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32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3200" dirty="0" err="1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em</a:t>
                </a:r>
                <a:r>
                  <a:rPr lang="en-US" sz="32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hãy</a:t>
                </a:r>
                <a:r>
                  <a:rPr lang="en-US" sz="32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xác</a:t>
                </a:r>
                <a:r>
                  <a:rPr lang="en-US" sz="32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định</a:t>
                </a:r>
                <a:r>
                  <a:rPr lang="en-US" sz="32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thành</a:t>
                </a:r>
                <a:r>
                  <a:rPr lang="en-US" sz="32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phần</a:t>
                </a:r>
                <a:r>
                  <a:rPr lang="en-US" sz="32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phần</a:t>
                </a:r>
                <a:r>
                  <a:rPr lang="en-US" sz="32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trăm</a:t>
                </a:r>
                <a:r>
                  <a:rPr lang="en-US" sz="32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 </a:t>
                </a:r>
                <a:r>
                  <a:rPr lang="en-US" sz="3200" dirty="0" err="1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theo</a:t>
                </a:r>
                <a:r>
                  <a:rPr lang="en-US" sz="32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khối</a:t>
                </a:r>
                <a:r>
                  <a:rPr lang="en-US" sz="32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lượng</a:t>
                </a:r>
                <a:r>
                  <a:rPr lang="en-US" sz="32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) </a:t>
                </a:r>
                <a:r>
                  <a:rPr lang="en-US" sz="3200" dirty="0" err="1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32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32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nguyên</a:t>
                </a:r>
                <a:r>
                  <a:rPr lang="en-US" sz="32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tố</a:t>
                </a:r>
                <a:r>
                  <a:rPr lang="en-US" sz="32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algn="just"/>
                <a:r>
                  <a:rPr lang="en-US" sz="32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Cho: K = 39; N = 14; O = 16</a:t>
                </a: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F1E3B80-ED16-4DF6-8CDB-BE0D821B85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917" y="187473"/>
                <a:ext cx="9398723" cy="2062103"/>
              </a:xfrm>
              <a:prstGeom prst="rect">
                <a:avLst/>
              </a:prstGeom>
              <a:blipFill>
                <a:blip r:embed="rId3"/>
                <a:stretch>
                  <a:fillRect l="-1621" t="-4142" r="-1686" b="-85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21719FFE-BF72-45F7-B02D-6A01D162F09D}"/>
              </a:ext>
            </a:extLst>
          </p:cNvPr>
          <p:cNvSpPr txBox="1"/>
          <p:nvPr/>
        </p:nvSpPr>
        <p:spPr>
          <a:xfrm>
            <a:off x="293917" y="2249576"/>
            <a:ext cx="39779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33CC3A6-8291-4C2F-A1D8-6828FC959A25}"/>
                  </a:ext>
                </a:extLst>
              </p:cNvPr>
              <p:cNvSpPr txBox="1"/>
              <p:nvPr/>
            </p:nvSpPr>
            <p:spPr>
              <a:xfrm>
                <a:off x="598717" y="2834351"/>
                <a:ext cx="607640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32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:r>
                  <a:rPr lang="en-US" sz="3200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</a:t>
                </a:r>
                <a:r>
                  <a:rPr lang="en-US" sz="32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khối</a:t>
                </a:r>
                <a:r>
                  <a:rPr lang="en-US" sz="32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lượng</a:t>
                </a:r>
                <a:r>
                  <a:rPr lang="en-US" sz="32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mol </a:t>
                </a:r>
                <a:r>
                  <a:rPr lang="en-US" sz="3200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32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KN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O</m:t>
                        </m:r>
                      </m:e>
                      <m:sub>
                        <m:r>
                          <a:rPr lang="en-US" sz="3200" b="0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32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33CC3A6-8291-4C2F-A1D8-6828FC959A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717" y="2834351"/>
                <a:ext cx="6076403" cy="584775"/>
              </a:xfrm>
              <a:prstGeom prst="rect">
                <a:avLst/>
              </a:prstGeom>
              <a:blipFill>
                <a:blip r:embed="rId4"/>
                <a:stretch>
                  <a:fillRect l="-2508" t="-14583" b="-322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E1789C8-0AA5-4DD7-BD8B-653F30CCD573}"/>
                  </a:ext>
                </a:extLst>
              </p:cNvPr>
              <p:cNvSpPr txBox="1"/>
              <p:nvPr/>
            </p:nvSpPr>
            <p:spPr>
              <a:xfrm>
                <a:off x="860258" y="3393155"/>
                <a:ext cx="6823163" cy="6294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3200" b="0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𝑀</m:t>
                        </m:r>
                      </m:e>
                      <m:sub>
                        <m:sSub>
                          <m:sSubPr>
                            <m:ctrlPr>
                              <a:rPr lang="en-US" sz="3200" i="1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𝐾𝑁𝑂</m:t>
                            </m:r>
                          </m:e>
                          <m:sub>
                            <m:r>
                              <a:rPr lang="en-US" sz="3200" b="0" i="1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32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39 + 14 + 16 . 3 = 101 ( g/mol )</a:t>
                </a: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E1789C8-0AA5-4DD7-BD8B-653F30CCD5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258" y="3393155"/>
                <a:ext cx="6823163" cy="629403"/>
              </a:xfrm>
              <a:prstGeom prst="rect">
                <a:avLst/>
              </a:prstGeom>
              <a:blipFill>
                <a:blip r:embed="rId5"/>
                <a:stretch>
                  <a:fillRect t="-13592" r="-1966" b="-233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ABD4BDFB-359E-4767-8AC0-D174DE5C20BA}"/>
              </a:ext>
            </a:extLst>
          </p:cNvPr>
          <p:cNvSpPr txBox="1"/>
          <p:nvPr/>
        </p:nvSpPr>
        <p:spPr>
          <a:xfrm>
            <a:off x="598717" y="3977930"/>
            <a:ext cx="108465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0B9212A-E0DC-479A-A6D2-D5F5634322E1}"/>
                  </a:ext>
                </a:extLst>
              </p:cNvPr>
              <p:cNvSpPr txBox="1"/>
              <p:nvPr/>
            </p:nvSpPr>
            <p:spPr>
              <a:xfrm>
                <a:off x="3995340" y="4581362"/>
                <a:ext cx="4643842" cy="8013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en-US" sz="320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%</m:t>
                        </m:r>
                        <m:r>
                          <m:rPr>
                            <m:sty m:val="p"/>
                          </m:rP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320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K</m:t>
                        </m:r>
                        <m: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32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39 .  100%</m:t>
                        </m:r>
                      </m:num>
                      <m:den>
                        <m: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101</m:t>
                        </m:r>
                      </m:den>
                    </m:f>
                    <m:r>
                      <a:rPr lang="en-US" sz="3200" b="0" i="0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sz="32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38,6 %</a:t>
                </a: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0B9212A-E0DC-479A-A6D2-D5F5634322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340" y="4581362"/>
                <a:ext cx="4643842" cy="801310"/>
              </a:xfrm>
              <a:prstGeom prst="rect">
                <a:avLst/>
              </a:prstGeom>
              <a:blipFill>
                <a:blip r:embed="rId6"/>
                <a:stretch>
                  <a:fillRect b="-106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2E988CA-159F-4A9A-B311-FC53E22E667A}"/>
                  </a:ext>
                </a:extLst>
              </p:cNvPr>
              <p:cNvSpPr txBox="1"/>
              <p:nvPr/>
            </p:nvSpPr>
            <p:spPr>
              <a:xfrm>
                <a:off x="4048399" y="5427433"/>
                <a:ext cx="4643842" cy="8013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en-US" sz="320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%</m:t>
                        </m:r>
                        <m:r>
                          <m:rPr>
                            <m:sty m:val="p"/>
                          </m:rP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N</m:t>
                        </m:r>
                        <m: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32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14 .  100%</m:t>
                        </m:r>
                      </m:num>
                      <m:den>
                        <m: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101</m:t>
                        </m:r>
                      </m:den>
                    </m:f>
                    <m:r>
                      <a:rPr lang="en-US" sz="3200" b="0" i="0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sz="32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13,8 %</a:t>
                </a: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2E988CA-159F-4A9A-B311-FC53E22E66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8399" y="5427433"/>
                <a:ext cx="4643842" cy="801310"/>
              </a:xfrm>
              <a:prstGeom prst="rect">
                <a:avLst/>
              </a:prstGeom>
              <a:blipFill>
                <a:blip r:embed="rId7"/>
                <a:stretch>
                  <a:fillRect r="-262" b="-98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D1BE706-3822-418F-9502-42B85F548B8C}"/>
                  </a:ext>
                </a:extLst>
              </p:cNvPr>
              <p:cNvSpPr txBox="1"/>
              <p:nvPr/>
            </p:nvSpPr>
            <p:spPr>
              <a:xfrm>
                <a:off x="4048399" y="6210551"/>
                <a:ext cx="785404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en-US" sz="320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%</m:t>
                        </m:r>
                        <m:r>
                          <m:rPr>
                            <m:sty m:val="p"/>
                          </m:rP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O</m:t>
                        </m:r>
                        <m: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32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3200" b="0" i="0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100% −</m:t>
                    </m:r>
                    <m:d>
                      <m:dPr>
                        <m:ctrlP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38,6+13, 8 </m:t>
                        </m:r>
                      </m:e>
                    </m:d>
                    <m:r>
                      <a:rPr lang="en-US" sz="3200" b="0" i="0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%=</m:t>
                    </m:r>
                  </m:oMath>
                </a14:m>
                <a:r>
                  <a:rPr lang="en-US" sz="32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46,6 %</a:t>
                </a: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D1BE706-3822-418F-9502-42B85F548B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8399" y="6210551"/>
                <a:ext cx="7854041" cy="584775"/>
              </a:xfrm>
              <a:prstGeom prst="rect">
                <a:avLst/>
              </a:prstGeom>
              <a:blipFill>
                <a:blip r:embed="rId8"/>
                <a:stretch>
                  <a:fillRect t="-14583" r="-543" b="-322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14975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94F373E8-755A-0444-B2E5-54EF34D03259}"/>
              </a:ext>
            </a:extLst>
          </p:cNvPr>
          <p:cNvGrpSpPr/>
          <p:nvPr/>
        </p:nvGrpSpPr>
        <p:grpSpPr>
          <a:xfrm>
            <a:off x="0" y="0"/>
            <a:ext cx="12192000" cy="6876175"/>
            <a:chOff x="54228999" y="2247900"/>
            <a:chExt cx="16257322" cy="9149080"/>
          </a:xfrm>
        </p:grpSpPr>
        <p:sp>
          <p:nvSpPr>
            <p:cNvPr id="10" name="Shape">
              <a:extLst>
                <a:ext uri="{FF2B5EF4-FFF2-40B4-BE49-F238E27FC236}">
                  <a16:creationId xmlns:a16="http://schemas.microsoft.com/office/drawing/2014/main" id="{C4782249-58CD-A64F-B5B1-364204261466}"/>
                </a:ext>
              </a:extLst>
            </p:cNvPr>
            <p:cNvSpPr/>
            <p:nvPr/>
          </p:nvSpPr>
          <p:spPr>
            <a:xfrm>
              <a:off x="54228999" y="2247900"/>
              <a:ext cx="12787630" cy="914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18910" y="0"/>
                  </a:lnTo>
                  <a:cubicBezTo>
                    <a:pt x="18856" y="177"/>
                    <a:pt x="18801" y="351"/>
                    <a:pt x="18740" y="525"/>
                  </a:cubicBezTo>
                  <a:cubicBezTo>
                    <a:pt x="18474" y="1302"/>
                    <a:pt x="18075" y="1878"/>
                    <a:pt x="17460" y="2112"/>
                  </a:cubicBezTo>
                  <a:cubicBezTo>
                    <a:pt x="17353" y="2151"/>
                    <a:pt x="17269" y="2244"/>
                    <a:pt x="17213" y="2382"/>
                  </a:cubicBezTo>
                  <a:cubicBezTo>
                    <a:pt x="17185" y="2451"/>
                    <a:pt x="17157" y="2541"/>
                    <a:pt x="17185" y="2604"/>
                  </a:cubicBezTo>
                  <a:cubicBezTo>
                    <a:pt x="17224" y="2694"/>
                    <a:pt x="17288" y="2619"/>
                    <a:pt x="17335" y="2592"/>
                  </a:cubicBezTo>
                  <a:cubicBezTo>
                    <a:pt x="17835" y="2307"/>
                    <a:pt x="18352" y="2214"/>
                    <a:pt x="18886" y="2298"/>
                  </a:cubicBezTo>
                  <a:cubicBezTo>
                    <a:pt x="18987" y="2313"/>
                    <a:pt x="19084" y="2337"/>
                    <a:pt x="19180" y="2394"/>
                  </a:cubicBezTo>
                  <a:cubicBezTo>
                    <a:pt x="19296" y="2466"/>
                    <a:pt x="19322" y="2541"/>
                    <a:pt x="19234" y="2691"/>
                  </a:cubicBezTo>
                  <a:cubicBezTo>
                    <a:pt x="19071" y="2970"/>
                    <a:pt x="18850" y="3150"/>
                    <a:pt x="18646" y="3351"/>
                  </a:cubicBezTo>
                  <a:cubicBezTo>
                    <a:pt x="18163" y="3831"/>
                    <a:pt x="17649" y="4023"/>
                    <a:pt x="17082" y="3633"/>
                  </a:cubicBezTo>
                  <a:cubicBezTo>
                    <a:pt x="16994" y="3573"/>
                    <a:pt x="16930" y="3606"/>
                    <a:pt x="16898" y="3741"/>
                  </a:cubicBezTo>
                  <a:cubicBezTo>
                    <a:pt x="16857" y="3912"/>
                    <a:pt x="16810" y="4080"/>
                    <a:pt x="16771" y="4254"/>
                  </a:cubicBezTo>
                  <a:cubicBezTo>
                    <a:pt x="16756" y="4317"/>
                    <a:pt x="16709" y="4398"/>
                    <a:pt x="16758" y="4449"/>
                  </a:cubicBezTo>
                  <a:cubicBezTo>
                    <a:pt x="16801" y="4494"/>
                    <a:pt x="16851" y="4422"/>
                    <a:pt x="16896" y="4395"/>
                  </a:cubicBezTo>
                  <a:cubicBezTo>
                    <a:pt x="17642" y="3933"/>
                    <a:pt x="18329" y="4128"/>
                    <a:pt x="18976" y="4764"/>
                  </a:cubicBezTo>
                  <a:cubicBezTo>
                    <a:pt x="19052" y="4839"/>
                    <a:pt x="19062" y="4905"/>
                    <a:pt x="18979" y="4977"/>
                  </a:cubicBezTo>
                  <a:cubicBezTo>
                    <a:pt x="18590" y="5304"/>
                    <a:pt x="18187" y="5571"/>
                    <a:pt x="17724" y="5598"/>
                  </a:cubicBezTo>
                  <a:cubicBezTo>
                    <a:pt x="17355" y="5619"/>
                    <a:pt x="17011" y="5487"/>
                    <a:pt x="16694" y="5229"/>
                  </a:cubicBezTo>
                  <a:cubicBezTo>
                    <a:pt x="16610" y="5160"/>
                    <a:pt x="16559" y="5139"/>
                    <a:pt x="16533" y="5313"/>
                  </a:cubicBezTo>
                  <a:cubicBezTo>
                    <a:pt x="16473" y="5721"/>
                    <a:pt x="16402" y="6123"/>
                    <a:pt x="16336" y="6531"/>
                  </a:cubicBezTo>
                  <a:cubicBezTo>
                    <a:pt x="16325" y="6600"/>
                    <a:pt x="16312" y="6681"/>
                    <a:pt x="16361" y="6726"/>
                  </a:cubicBezTo>
                  <a:cubicBezTo>
                    <a:pt x="16411" y="6771"/>
                    <a:pt x="16443" y="6696"/>
                    <a:pt x="16475" y="6660"/>
                  </a:cubicBezTo>
                  <a:cubicBezTo>
                    <a:pt x="16617" y="6501"/>
                    <a:pt x="16773" y="6378"/>
                    <a:pt x="16938" y="6282"/>
                  </a:cubicBezTo>
                  <a:cubicBezTo>
                    <a:pt x="17612" y="5892"/>
                    <a:pt x="18226" y="6168"/>
                    <a:pt x="18822" y="6621"/>
                  </a:cubicBezTo>
                  <a:cubicBezTo>
                    <a:pt x="18946" y="6717"/>
                    <a:pt x="18837" y="6765"/>
                    <a:pt x="18783" y="6801"/>
                  </a:cubicBezTo>
                  <a:cubicBezTo>
                    <a:pt x="18562" y="6951"/>
                    <a:pt x="18341" y="7113"/>
                    <a:pt x="18114" y="7242"/>
                  </a:cubicBezTo>
                  <a:cubicBezTo>
                    <a:pt x="17610" y="7530"/>
                    <a:pt x="17104" y="7746"/>
                    <a:pt x="16597" y="7221"/>
                  </a:cubicBezTo>
                  <a:cubicBezTo>
                    <a:pt x="16456" y="7074"/>
                    <a:pt x="16291" y="7194"/>
                    <a:pt x="16261" y="7443"/>
                  </a:cubicBezTo>
                  <a:cubicBezTo>
                    <a:pt x="16222" y="7761"/>
                    <a:pt x="16201" y="8079"/>
                    <a:pt x="16164" y="8397"/>
                  </a:cubicBezTo>
                  <a:cubicBezTo>
                    <a:pt x="16145" y="8565"/>
                    <a:pt x="16177" y="8607"/>
                    <a:pt x="16295" y="8550"/>
                  </a:cubicBezTo>
                  <a:cubicBezTo>
                    <a:pt x="16604" y="8403"/>
                    <a:pt x="16913" y="8262"/>
                    <a:pt x="17224" y="8130"/>
                  </a:cubicBezTo>
                  <a:cubicBezTo>
                    <a:pt x="17704" y="7929"/>
                    <a:pt x="18168" y="8025"/>
                    <a:pt x="18618" y="8307"/>
                  </a:cubicBezTo>
                  <a:cubicBezTo>
                    <a:pt x="18730" y="8376"/>
                    <a:pt x="18755" y="8448"/>
                    <a:pt x="18652" y="8574"/>
                  </a:cubicBezTo>
                  <a:cubicBezTo>
                    <a:pt x="17859" y="9540"/>
                    <a:pt x="17337" y="9657"/>
                    <a:pt x="16527" y="9084"/>
                  </a:cubicBezTo>
                  <a:cubicBezTo>
                    <a:pt x="16342" y="8952"/>
                    <a:pt x="16224" y="9024"/>
                    <a:pt x="16203" y="9315"/>
                  </a:cubicBezTo>
                  <a:cubicBezTo>
                    <a:pt x="16170" y="9753"/>
                    <a:pt x="16192" y="10191"/>
                    <a:pt x="16246" y="10626"/>
                  </a:cubicBezTo>
                  <a:cubicBezTo>
                    <a:pt x="16254" y="10698"/>
                    <a:pt x="16261" y="10803"/>
                    <a:pt x="16325" y="10815"/>
                  </a:cubicBezTo>
                  <a:cubicBezTo>
                    <a:pt x="16376" y="10824"/>
                    <a:pt x="16400" y="10731"/>
                    <a:pt x="16432" y="10680"/>
                  </a:cubicBezTo>
                  <a:cubicBezTo>
                    <a:pt x="16477" y="10611"/>
                    <a:pt x="16520" y="10536"/>
                    <a:pt x="16563" y="10464"/>
                  </a:cubicBezTo>
                  <a:cubicBezTo>
                    <a:pt x="16831" y="10020"/>
                    <a:pt x="17181" y="9810"/>
                    <a:pt x="17582" y="9915"/>
                  </a:cubicBezTo>
                  <a:cubicBezTo>
                    <a:pt x="17983" y="10020"/>
                    <a:pt x="18371" y="10215"/>
                    <a:pt x="18766" y="10371"/>
                  </a:cubicBezTo>
                  <a:cubicBezTo>
                    <a:pt x="18798" y="10383"/>
                    <a:pt x="18837" y="10395"/>
                    <a:pt x="18843" y="10449"/>
                  </a:cubicBezTo>
                  <a:cubicBezTo>
                    <a:pt x="18848" y="10503"/>
                    <a:pt x="18811" y="10527"/>
                    <a:pt x="18783" y="10551"/>
                  </a:cubicBezTo>
                  <a:cubicBezTo>
                    <a:pt x="18453" y="10818"/>
                    <a:pt x="18129" y="11103"/>
                    <a:pt x="17788" y="11340"/>
                  </a:cubicBezTo>
                  <a:cubicBezTo>
                    <a:pt x="17425" y="11595"/>
                    <a:pt x="17054" y="11622"/>
                    <a:pt x="16707" y="11256"/>
                  </a:cubicBezTo>
                  <a:cubicBezTo>
                    <a:pt x="16617" y="11160"/>
                    <a:pt x="16490" y="11046"/>
                    <a:pt x="16402" y="11133"/>
                  </a:cubicBezTo>
                  <a:cubicBezTo>
                    <a:pt x="16304" y="11232"/>
                    <a:pt x="16349" y="11436"/>
                    <a:pt x="16385" y="11595"/>
                  </a:cubicBezTo>
                  <a:cubicBezTo>
                    <a:pt x="16537" y="12276"/>
                    <a:pt x="16692" y="12957"/>
                    <a:pt x="16846" y="13638"/>
                  </a:cubicBezTo>
                  <a:cubicBezTo>
                    <a:pt x="16872" y="13755"/>
                    <a:pt x="16906" y="13863"/>
                    <a:pt x="16979" y="13971"/>
                  </a:cubicBezTo>
                  <a:cubicBezTo>
                    <a:pt x="16994" y="13902"/>
                    <a:pt x="17007" y="13866"/>
                    <a:pt x="17011" y="13830"/>
                  </a:cubicBezTo>
                  <a:cubicBezTo>
                    <a:pt x="17020" y="13737"/>
                    <a:pt x="17024" y="13644"/>
                    <a:pt x="17029" y="13548"/>
                  </a:cubicBezTo>
                  <a:cubicBezTo>
                    <a:pt x="17061" y="12897"/>
                    <a:pt x="17271" y="12396"/>
                    <a:pt x="17681" y="12072"/>
                  </a:cubicBezTo>
                  <a:cubicBezTo>
                    <a:pt x="17994" y="11826"/>
                    <a:pt x="18335" y="11709"/>
                    <a:pt x="18689" y="11649"/>
                  </a:cubicBezTo>
                  <a:cubicBezTo>
                    <a:pt x="18809" y="11628"/>
                    <a:pt x="18953" y="11613"/>
                    <a:pt x="19011" y="11766"/>
                  </a:cubicBezTo>
                  <a:cubicBezTo>
                    <a:pt x="19067" y="11919"/>
                    <a:pt x="18976" y="12081"/>
                    <a:pt x="18897" y="12201"/>
                  </a:cubicBezTo>
                  <a:cubicBezTo>
                    <a:pt x="18779" y="12375"/>
                    <a:pt x="18698" y="12570"/>
                    <a:pt x="18637" y="12795"/>
                  </a:cubicBezTo>
                  <a:cubicBezTo>
                    <a:pt x="18532" y="13179"/>
                    <a:pt x="18350" y="13485"/>
                    <a:pt x="18090" y="13692"/>
                  </a:cubicBezTo>
                  <a:cubicBezTo>
                    <a:pt x="17867" y="13869"/>
                    <a:pt x="17625" y="13959"/>
                    <a:pt x="17376" y="14022"/>
                  </a:cubicBezTo>
                  <a:cubicBezTo>
                    <a:pt x="17177" y="14073"/>
                    <a:pt x="17110" y="14211"/>
                    <a:pt x="17183" y="14469"/>
                  </a:cubicBezTo>
                  <a:cubicBezTo>
                    <a:pt x="17282" y="14829"/>
                    <a:pt x="17413" y="15168"/>
                    <a:pt x="17550" y="15501"/>
                  </a:cubicBezTo>
                  <a:cubicBezTo>
                    <a:pt x="17571" y="15552"/>
                    <a:pt x="17595" y="15621"/>
                    <a:pt x="17653" y="15594"/>
                  </a:cubicBezTo>
                  <a:cubicBezTo>
                    <a:pt x="17702" y="15570"/>
                    <a:pt x="17687" y="15501"/>
                    <a:pt x="17685" y="15450"/>
                  </a:cubicBezTo>
                  <a:cubicBezTo>
                    <a:pt x="17674" y="14058"/>
                    <a:pt x="18582" y="13323"/>
                    <a:pt x="19348" y="13137"/>
                  </a:cubicBezTo>
                  <a:cubicBezTo>
                    <a:pt x="19440" y="13116"/>
                    <a:pt x="19470" y="13161"/>
                    <a:pt x="19453" y="13290"/>
                  </a:cubicBezTo>
                  <a:cubicBezTo>
                    <a:pt x="19390" y="13794"/>
                    <a:pt x="19337" y="14298"/>
                    <a:pt x="19236" y="14790"/>
                  </a:cubicBezTo>
                  <a:cubicBezTo>
                    <a:pt x="19127" y="15312"/>
                    <a:pt x="18873" y="15600"/>
                    <a:pt x="18483" y="15657"/>
                  </a:cubicBezTo>
                  <a:cubicBezTo>
                    <a:pt x="18365" y="15675"/>
                    <a:pt x="18247" y="15681"/>
                    <a:pt x="18131" y="15708"/>
                  </a:cubicBezTo>
                  <a:cubicBezTo>
                    <a:pt x="17970" y="15747"/>
                    <a:pt x="17885" y="15897"/>
                    <a:pt x="17917" y="16107"/>
                  </a:cubicBezTo>
                  <a:cubicBezTo>
                    <a:pt x="18005" y="16674"/>
                    <a:pt x="18226" y="17124"/>
                    <a:pt x="18554" y="17475"/>
                  </a:cubicBezTo>
                  <a:cubicBezTo>
                    <a:pt x="18644" y="17571"/>
                    <a:pt x="18695" y="17538"/>
                    <a:pt x="18715" y="17388"/>
                  </a:cubicBezTo>
                  <a:cubicBezTo>
                    <a:pt x="18751" y="17127"/>
                    <a:pt x="18786" y="16863"/>
                    <a:pt x="18824" y="16602"/>
                  </a:cubicBezTo>
                  <a:cubicBezTo>
                    <a:pt x="18865" y="16335"/>
                    <a:pt x="18934" y="16077"/>
                    <a:pt x="19099" y="15918"/>
                  </a:cubicBezTo>
                  <a:cubicBezTo>
                    <a:pt x="19470" y="15564"/>
                    <a:pt x="19850" y="15231"/>
                    <a:pt x="20225" y="14889"/>
                  </a:cubicBezTo>
                  <a:cubicBezTo>
                    <a:pt x="20311" y="14811"/>
                    <a:pt x="20347" y="14850"/>
                    <a:pt x="20345" y="14985"/>
                  </a:cubicBezTo>
                  <a:cubicBezTo>
                    <a:pt x="20339" y="15369"/>
                    <a:pt x="20358" y="15756"/>
                    <a:pt x="20315" y="16137"/>
                  </a:cubicBezTo>
                  <a:cubicBezTo>
                    <a:pt x="20266" y="16581"/>
                    <a:pt x="20105" y="16920"/>
                    <a:pt x="19813" y="17136"/>
                  </a:cubicBezTo>
                  <a:cubicBezTo>
                    <a:pt x="19599" y="17295"/>
                    <a:pt x="19367" y="17340"/>
                    <a:pt x="19133" y="17385"/>
                  </a:cubicBezTo>
                  <a:cubicBezTo>
                    <a:pt x="18934" y="17424"/>
                    <a:pt x="18835" y="17586"/>
                    <a:pt x="18871" y="17826"/>
                  </a:cubicBezTo>
                  <a:cubicBezTo>
                    <a:pt x="18944" y="18291"/>
                    <a:pt x="19165" y="18594"/>
                    <a:pt x="19466" y="18876"/>
                  </a:cubicBezTo>
                  <a:cubicBezTo>
                    <a:pt x="19384" y="18201"/>
                    <a:pt x="19521" y="17697"/>
                    <a:pt x="19892" y="17325"/>
                  </a:cubicBezTo>
                  <a:cubicBezTo>
                    <a:pt x="20066" y="17151"/>
                    <a:pt x="20251" y="17001"/>
                    <a:pt x="20433" y="16848"/>
                  </a:cubicBezTo>
                  <a:cubicBezTo>
                    <a:pt x="20542" y="16758"/>
                    <a:pt x="20575" y="16815"/>
                    <a:pt x="20575" y="16962"/>
                  </a:cubicBezTo>
                  <a:cubicBezTo>
                    <a:pt x="20575" y="17283"/>
                    <a:pt x="20570" y="17604"/>
                    <a:pt x="20519" y="17922"/>
                  </a:cubicBezTo>
                  <a:cubicBezTo>
                    <a:pt x="20454" y="18315"/>
                    <a:pt x="20294" y="18600"/>
                    <a:pt x="20049" y="18798"/>
                  </a:cubicBezTo>
                  <a:cubicBezTo>
                    <a:pt x="19983" y="18855"/>
                    <a:pt x="19903" y="18888"/>
                    <a:pt x="19841" y="18951"/>
                  </a:cubicBezTo>
                  <a:cubicBezTo>
                    <a:pt x="19766" y="19029"/>
                    <a:pt x="19663" y="19131"/>
                    <a:pt x="19717" y="19275"/>
                  </a:cubicBezTo>
                  <a:cubicBezTo>
                    <a:pt x="19774" y="19431"/>
                    <a:pt x="19852" y="19566"/>
                    <a:pt x="19935" y="19701"/>
                  </a:cubicBezTo>
                  <a:cubicBezTo>
                    <a:pt x="20010" y="19803"/>
                    <a:pt x="20086" y="19902"/>
                    <a:pt x="20156" y="19995"/>
                  </a:cubicBezTo>
                  <a:cubicBezTo>
                    <a:pt x="20173" y="19647"/>
                    <a:pt x="20180" y="19356"/>
                    <a:pt x="20210" y="19071"/>
                  </a:cubicBezTo>
                  <a:cubicBezTo>
                    <a:pt x="20253" y="18648"/>
                    <a:pt x="20452" y="18384"/>
                    <a:pt x="20748" y="18309"/>
                  </a:cubicBezTo>
                  <a:cubicBezTo>
                    <a:pt x="20826" y="18291"/>
                    <a:pt x="20871" y="18306"/>
                    <a:pt x="20869" y="18429"/>
                  </a:cubicBezTo>
                  <a:cubicBezTo>
                    <a:pt x="20866" y="18951"/>
                    <a:pt x="20888" y="19473"/>
                    <a:pt x="20465" y="19761"/>
                  </a:cubicBezTo>
                  <a:cubicBezTo>
                    <a:pt x="20311" y="19866"/>
                    <a:pt x="20313" y="20046"/>
                    <a:pt x="20427" y="20232"/>
                  </a:cubicBezTo>
                  <a:cubicBezTo>
                    <a:pt x="20478" y="20313"/>
                    <a:pt x="20540" y="20382"/>
                    <a:pt x="20603" y="20448"/>
                  </a:cubicBezTo>
                  <a:cubicBezTo>
                    <a:pt x="20836" y="20694"/>
                    <a:pt x="21081" y="20913"/>
                    <a:pt x="21343" y="21102"/>
                  </a:cubicBezTo>
                  <a:cubicBezTo>
                    <a:pt x="21446" y="21177"/>
                    <a:pt x="21534" y="21273"/>
                    <a:pt x="21557" y="21441"/>
                  </a:cubicBezTo>
                  <a:cubicBezTo>
                    <a:pt x="21576" y="21495"/>
                    <a:pt x="21598" y="21552"/>
                    <a:pt x="21600" y="21600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1" name="Shape">
              <a:extLst>
                <a:ext uri="{FF2B5EF4-FFF2-40B4-BE49-F238E27FC236}">
                  <a16:creationId xmlns:a16="http://schemas.microsoft.com/office/drawing/2014/main" id="{BF3101FA-7C94-7E43-8A80-27EE114611C4}"/>
                </a:ext>
              </a:extLst>
            </p:cNvPr>
            <p:cNvSpPr/>
            <p:nvPr/>
          </p:nvSpPr>
          <p:spPr>
            <a:xfrm>
              <a:off x="54229000" y="2527299"/>
              <a:ext cx="2459709" cy="3314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3" h="21522" extrusionOk="0">
                  <a:moveTo>
                    <a:pt x="111" y="19223"/>
                  </a:moveTo>
                  <a:cubicBezTo>
                    <a:pt x="89" y="19339"/>
                    <a:pt x="100" y="19462"/>
                    <a:pt x="111" y="19578"/>
                  </a:cubicBezTo>
                  <a:cubicBezTo>
                    <a:pt x="145" y="20015"/>
                    <a:pt x="234" y="20452"/>
                    <a:pt x="367" y="20873"/>
                  </a:cubicBezTo>
                  <a:cubicBezTo>
                    <a:pt x="423" y="21046"/>
                    <a:pt x="434" y="21211"/>
                    <a:pt x="278" y="21351"/>
                  </a:cubicBezTo>
                  <a:cubicBezTo>
                    <a:pt x="211" y="21417"/>
                    <a:pt x="167" y="21549"/>
                    <a:pt x="11" y="21516"/>
                  </a:cubicBezTo>
                  <a:lnTo>
                    <a:pt x="11" y="18745"/>
                  </a:lnTo>
                  <a:cubicBezTo>
                    <a:pt x="412" y="18522"/>
                    <a:pt x="746" y="18324"/>
                    <a:pt x="1102" y="18159"/>
                  </a:cubicBezTo>
                  <a:cubicBezTo>
                    <a:pt x="1625" y="17912"/>
                    <a:pt x="2181" y="17953"/>
                    <a:pt x="2649" y="18242"/>
                  </a:cubicBezTo>
                  <a:cubicBezTo>
                    <a:pt x="2771" y="18316"/>
                    <a:pt x="2815" y="18382"/>
                    <a:pt x="2682" y="18464"/>
                  </a:cubicBezTo>
                  <a:cubicBezTo>
                    <a:pt x="2103" y="18827"/>
                    <a:pt x="1558" y="19215"/>
                    <a:pt x="690" y="18935"/>
                  </a:cubicBezTo>
                  <a:cubicBezTo>
                    <a:pt x="367" y="18836"/>
                    <a:pt x="167" y="18968"/>
                    <a:pt x="111" y="19223"/>
                  </a:cubicBezTo>
                  <a:close/>
                  <a:moveTo>
                    <a:pt x="18885" y="1813"/>
                  </a:moveTo>
                  <a:cubicBezTo>
                    <a:pt x="18083" y="1706"/>
                    <a:pt x="17371" y="1838"/>
                    <a:pt x="16726" y="2176"/>
                  </a:cubicBezTo>
                  <a:cubicBezTo>
                    <a:pt x="16381" y="2357"/>
                    <a:pt x="16036" y="2555"/>
                    <a:pt x="15702" y="2745"/>
                  </a:cubicBezTo>
                  <a:cubicBezTo>
                    <a:pt x="16336" y="2184"/>
                    <a:pt x="16748" y="1549"/>
                    <a:pt x="16882" y="815"/>
                  </a:cubicBezTo>
                  <a:cubicBezTo>
                    <a:pt x="16937" y="518"/>
                    <a:pt x="16893" y="485"/>
                    <a:pt x="16503" y="535"/>
                  </a:cubicBezTo>
                  <a:cubicBezTo>
                    <a:pt x="15034" y="733"/>
                    <a:pt x="13855" y="1689"/>
                    <a:pt x="13732" y="2794"/>
                  </a:cubicBezTo>
                  <a:cubicBezTo>
                    <a:pt x="13688" y="3215"/>
                    <a:pt x="13576" y="3322"/>
                    <a:pt x="13020" y="3454"/>
                  </a:cubicBezTo>
                  <a:cubicBezTo>
                    <a:pt x="12764" y="3512"/>
                    <a:pt x="12519" y="3594"/>
                    <a:pt x="12197" y="3619"/>
                  </a:cubicBezTo>
                  <a:cubicBezTo>
                    <a:pt x="12497" y="3149"/>
                    <a:pt x="12742" y="2704"/>
                    <a:pt x="12909" y="2225"/>
                  </a:cubicBezTo>
                  <a:cubicBezTo>
                    <a:pt x="13154" y="1565"/>
                    <a:pt x="13220" y="897"/>
                    <a:pt x="13109" y="221"/>
                  </a:cubicBezTo>
                  <a:cubicBezTo>
                    <a:pt x="13065" y="-35"/>
                    <a:pt x="13020" y="-51"/>
                    <a:pt x="12731" y="81"/>
                  </a:cubicBezTo>
                  <a:cubicBezTo>
                    <a:pt x="11796" y="510"/>
                    <a:pt x="11128" y="1095"/>
                    <a:pt x="10883" y="1904"/>
                  </a:cubicBezTo>
                  <a:cubicBezTo>
                    <a:pt x="10739" y="2365"/>
                    <a:pt x="10872" y="2786"/>
                    <a:pt x="11262" y="3165"/>
                  </a:cubicBezTo>
                  <a:cubicBezTo>
                    <a:pt x="11351" y="3256"/>
                    <a:pt x="11451" y="3339"/>
                    <a:pt x="11518" y="3429"/>
                  </a:cubicBezTo>
                  <a:cubicBezTo>
                    <a:pt x="11673" y="3619"/>
                    <a:pt x="11651" y="3817"/>
                    <a:pt x="11406" y="3949"/>
                  </a:cubicBezTo>
                  <a:cubicBezTo>
                    <a:pt x="10783" y="4271"/>
                    <a:pt x="10093" y="4493"/>
                    <a:pt x="9403" y="4749"/>
                  </a:cubicBezTo>
                  <a:cubicBezTo>
                    <a:pt x="9337" y="4609"/>
                    <a:pt x="9426" y="4543"/>
                    <a:pt x="9503" y="4469"/>
                  </a:cubicBezTo>
                  <a:cubicBezTo>
                    <a:pt x="9993" y="3949"/>
                    <a:pt x="10071" y="3380"/>
                    <a:pt x="9915" y="2778"/>
                  </a:cubicBezTo>
                  <a:cubicBezTo>
                    <a:pt x="9748" y="2118"/>
                    <a:pt x="9426" y="1500"/>
                    <a:pt x="9159" y="864"/>
                  </a:cubicBezTo>
                  <a:cubicBezTo>
                    <a:pt x="9092" y="691"/>
                    <a:pt x="8992" y="724"/>
                    <a:pt x="8847" y="823"/>
                  </a:cubicBezTo>
                  <a:cubicBezTo>
                    <a:pt x="7434" y="1772"/>
                    <a:pt x="7300" y="3157"/>
                    <a:pt x="8502" y="4238"/>
                  </a:cubicBezTo>
                  <a:cubicBezTo>
                    <a:pt x="9014" y="4691"/>
                    <a:pt x="8969" y="4930"/>
                    <a:pt x="8324" y="5277"/>
                  </a:cubicBezTo>
                  <a:cubicBezTo>
                    <a:pt x="8012" y="5442"/>
                    <a:pt x="7701" y="5607"/>
                    <a:pt x="7378" y="5772"/>
                  </a:cubicBezTo>
                  <a:cubicBezTo>
                    <a:pt x="7245" y="5689"/>
                    <a:pt x="7300" y="5590"/>
                    <a:pt x="7300" y="5500"/>
                  </a:cubicBezTo>
                  <a:cubicBezTo>
                    <a:pt x="7300" y="5211"/>
                    <a:pt x="7311" y="4930"/>
                    <a:pt x="7322" y="4642"/>
                  </a:cubicBezTo>
                  <a:cubicBezTo>
                    <a:pt x="7345" y="4023"/>
                    <a:pt x="7100" y="3462"/>
                    <a:pt x="6621" y="2959"/>
                  </a:cubicBezTo>
                  <a:cubicBezTo>
                    <a:pt x="6365" y="2687"/>
                    <a:pt x="6098" y="2407"/>
                    <a:pt x="5831" y="2135"/>
                  </a:cubicBezTo>
                  <a:cubicBezTo>
                    <a:pt x="5787" y="2085"/>
                    <a:pt x="5764" y="2011"/>
                    <a:pt x="5664" y="2019"/>
                  </a:cubicBezTo>
                  <a:cubicBezTo>
                    <a:pt x="5564" y="2027"/>
                    <a:pt x="5575" y="2110"/>
                    <a:pt x="5553" y="2159"/>
                  </a:cubicBezTo>
                  <a:cubicBezTo>
                    <a:pt x="5353" y="2629"/>
                    <a:pt x="5130" y="3100"/>
                    <a:pt x="5008" y="3594"/>
                  </a:cubicBezTo>
                  <a:cubicBezTo>
                    <a:pt x="4796" y="4394"/>
                    <a:pt x="5230" y="5005"/>
                    <a:pt x="6009" y="5516"/>
                  </a:cubicBezTo>
                  <a:cubicBezTo>
                    <a:pt x="6176" y="5623"/>
                    <a:pt x="6343" y="5722"/>
                    <a:pt x="6499" y="5829"/>
                  </a:cubicBezTo>
                  <a:cubicBezTo>
                    <a:pt x="6710" y="5978"/>
                    <a:pt x="6744" y="6143"/>
                    <a:pt x="6532" y="6316"/>
                  </a:cubicBezTo>
                  <a:cubicBezTo>
                    <a:pt x="6076" y="6671"/>
                    <a:pt x="5631" y="7025"/>
                    <a:pt x="5152" y="7413"/>
                  </a:cubicBezTo>
                  <a:cubicBezTo>
                    <a:pt x="5052" y="7223"/>
                    <a:pt x="5052" y="7067"/>
                    <a:pt x="5086" y="6918"/>
                  </a:cubicBezTo>
                  <a:cubicBezTo>
                    <a:pt x="5264" y="6069"/>
                    <a:pt x="4874" y="5392"/>
                    <a:pt x="3973" y="4848"/>
                  </a:cubicBezTo>
                  <a:cubicBezTo>
                    <a:pt x="3628" y="4634"/>
                    <a:pt x="3339" y="4370"/>
                    <a:pt x="3027" y="4122"/>
                  </a:cubicBezTo>
                  <a:cubicBezTo>
                    <a:pt x="2816" y="3957"/>
                    <a:pt x="2738" y="3974"/>
                    <a:pt x="2626" y="4180"/>
                  </a:cubicBezTo>
                  <a:cubicBezTo>
                    <a:pt x="2126" y="5104"/>
                    <a:pt x="2515" y="6176"/>
                    <a:pt x="3594" y="6786"/>
                  </a:cubicBezTo>
                  <a:cubicBezTo>
                    <a:pt x="3850" y="6926"/>
                    <a:pt x="4118" y="7058"/>
                    <a:pt x="4373" y="7198"/>
                  </a:cubicBezTo>
                  <a:cubicBezTo>
                    <a:pt x="4641" y="7339"/>
                    <a:pt x="4730" y="7520"/>
                    <a:pt x="4596" y="7751"/>
                  </a:cubicBezTo>
                  <a:cubicBezTo>
                    <a:pt x="4396" y="8106"/>
                    <a:pt x="4095" y="8411"/>
                    <a:pt x="3795" y="8716"/>
                  </a:cubicBezTo>
                  <a:cubicBezTo>
                    <a:pt x="3661" y="8848"/>
                    <a:pt x="3539" y="8996"/>
                    <a:pt x="3416" y="9137"/>
                  </a:cubicBezTo>
                  <a:cubicBezTo>
                    <a:pt x="3361" y="9194"/>
                    <a:pt x="3316" y="9260"/>
                    <a:pt x="3205" y="9244"/>
                  </a:cubicBezTo>
                  <a:cubicBezTo>
                    <a:pt x="3071" y="9219"/>
                    <a:pt x="3071" y="9137"/>
                    <a:pt x="3071" y="9062"/>
                  </a:cubicBezTo>
                  <a:cubicBezTo>
                    <a:pt x="3060" y="8856"/>
                    <a:pt x="3071" y="8658"/>
                    <a:pt x="3127" y="8460"/>
                  </a:cubicBezTo>
                  <a:cubicBezTo>
                    <a:pt x="3316" y="7883"/>
                    <a:pt x="3105" y="7396"/>
                    <a:pt x="2515" y="7001"/>
                  </a:cubicBezTo>
                  <a:cubicBezTo>
                    <a:pt x="2037" y="6671"/>
                    <a:pt x="1580" y="6341"/>
                    <a:pt x="1102" y="6011"/>
                  </a:cubicBezTo>
                  <a:cubicBezTo>
                    <a:pt x="846" y="5829"/>
                    <a:pt x="801" y="5846"/>
                    <a:pt x="634" y="6077"/>
                  </a:cubicBezTo>
                  <a:cubicBezTo>
                    <a:pt x="11" y="6959"/>
                    <a:pt x="356" y="8097"/>
                    <a:pt x="1658" y="8601"/>
                  </a:cubicBezTo>
                  <a:cubicBezTo>
                    <a:pt x="1892" y="8691"/>
                    <a:pt x="2114" y="8798"/>
                    <a:pt x="2326" y="8906"/>
                  </a:cubicBezTo>
                  <a:cubicBezTo>
                    <a:pt x="2782" y="9128"/>
                    <a:pt x="2916" y="9409"/>
                    <a:pt x="2704" y="9780"/>
                  </a:cubicBezTo>
                  <a:cubicBezTo>
                    <a:pt x="2470" y="10201"/>
                    <a:pt x="2181" y="10605"/>
                    <a:pt x="1914" y="11009"/>
                  </a:cubicBezTo>
                  <a:cubicBezTo>
                    <a:pt x="1881" y="11058"/>
                    <a:pt x="1836" y="11124"/>
                    <a:pt x="1747" y="11116"/>
                  </a:cubicBezTo>
                  <a:cubicBezTo>
                    <a:pt x="1636" y="11116"/>
                    <a:pt x="1647" y="11034"/>
                    <a:pt x="1625" y="10984"/>
                  </a:cubicBezTo>
                  <a:cubicBezTo>
                    <a:pt x="1491" y="10712"/>
                    <a:pt x="1469" y="10431"/>
                    <a:pt x="1502" y="10143"/>
                  </a:cubicBezTo>
                  <a:cubicBezTo>
                    <a:pt x="1602" y="9277"/>
                    <a:pt x="1046" y="8543"/>
                    <a:pt x="11" y="8155"/>
                  </a:cubicBezTo>
                  <a:lnTo>
                    <a:pt x="11" y="10349"/>
                  </a:lnTo>
                  <a:cubicBezTo>
                    <a:pt x="267" y="10464"/>
                    <a:pt x="523" y="10572"/>
                    <a:pt x="768" y="10695"/>
                  </a:cubicBezTo>
                  <a:cubicBezTo>
                    <a:pt x="1447" y="11017"/>
                    <a:pt x="1625" y="11438"/>
                    <a:pt x="1335" y="11998"/>
                  </a:cubicBezTo>
                  <a:cubicBezTo>
                    <a:pt x="1235" y="12205"/>
                    <a:pt x="1113" y="12394"/>
                    <a:pt x="890" y="12584"/>
                  </a:cubicBezTo>
                  <a:cubicBezTo>
                    <a:pt x="712" y="12304"/>
                    <a:pt x="556" y="12031"/>
                    <a:pt x="367" y="11776"/>
                  </a:cubicBezTo>
                  <a:cubicBezTo>
                    <a:pt x="256" y="11619"/>
                    <a:pt x="134" y="11479"/>
                    <a:pt x="0" y="11339"/>
                  </a:cubicBezTo>
                  <a:lnTo>
                    <a:pt x="0" y="12881"/>
                  </a:lnTo>
                  <a:cubicBezTo>
                    <a:pt x="45" y="12889"/>
                    <a:pt x="89" y="12889"/>
                    <a:pt x="122" y="12897"/>
                  </a:cubicBezTo>
                  <a:cubicBezTo>
                    <a:pt x="746" y="12963"/>
                    <a:pt x="835" y="13046"/>
                    <a:pt x="690" y="13483"/>
                  </a:cubicBezTo>
                  <a:cubicBezTo>
                    <a:pt x="556" y="13912"/>
                    <a:pt x="401" y="14333"/>
                    <a:pt x="245" y="14753"/>
                  </a:cubicBezTo>
                  <a:cubicBezTo>
                    <a:pt x="223" y="14811"/>
                    <a:pt x="211" y="14877"/>
                    <a:pt x="122" y="14885"/>
                  </a:cubicBezTo>
                  <a:cubicBezTo>
                    <a:pt x="89" y="14885"/>
                    <a:pt x="33" y="14836"/>
                    <a:pt x="11" y="14803"/>
                  </a:cubicBezTo>
                  <a:cubicBezTo>
                    <a:pt x="11" y="14794"/>
                    <a:pt x="0" y="14786"/>
                    <a:pt x="0" y="14778"/>
                  </a:cubicBezTo>
                  <a:lnTo>
                    <a:pt x="0" y="15570"/>
                  </a:lnTo>
                  <a:cubicBezTo>
                    <a:pt x="45" y="15652"/>
                    <a:pt x="56" y="15759"/>
                    <a:pt x="33" y="15883"/>
                  </a:cubicBezTo>
                  <a:cubicBezTo>
                    <a:pt x="22" y="15957"/>
                    <a:pt x="11" y="16031"/>
                    <a:pt x="0" y="16106"/>
                  </a:cubicBezTo>
                  <a:lnTo>
                    <a:pt x="0" y="18481"/>
                  </a:lnTo>
                  <a:cubicBezTo>
                    <a:pt x="45" y="18217"/>
                    <a:pt x="89" y="17970"/>
                    <a:pt x="211" y="17747"/>
                  </a:cubicBezTo>
                  <a:cubicBezTo>
                    <a:pt x="300" y="17590"/>
                    <a:pt x="545" y="17631"/>
                    <a:pt x="734" y="17664"/>
                  </a:cubicBezTo>
                  <a:cubicBezTo>
                    <a:pt x="890" y="17689"/>
                    <a:pt x="1024" y="17755"/>
                    <a:pt x="1180" y="17796"/>
                  </a:cubicBezTo>
                  <a:cubicBezTo>
                    <a:pt x="1725" y="17937"/>
                    <a:pt x="2248" y="17920"/>
                    <a:pt x="2760" y="17722"/>
                  </a:cubicBezTo>
                  <a:cubicBezTo>
                    <a:pt x="3172" y="17557"/>
                    <a:pt x="3539" y="17343"/>
                    <a:pt x="3884" y="17120"/>
                  </a:cubicBezTo>
                  <a:cubicBezTo>
                    <a:pt x="4051" y="17021"/>
                    <a:pt x="4062" y="16939"/>
                    <a:pt x="3817" y="16881"/>
                  </a:cubicBezTo>
                  <a:cubicBezTo>
                    <a:pt x="3405" y="16782"/>
                    <a:pt x="3005" y="16675"/>
                    <a:pt x="2582" y="16592"/>
                  </a:cubicBezTo>
                  <a:cubicBezTo>
                    <a:pt x="1680" y="16427"/>
                    <a:pt x="946" y="16625"/>
                    <a:pt x="312" y="17186"/>
                  </a:cubicBezTo>
                  <a:cubicBezTo>
                    <a:pt x="223" y="16642"/>
                    <a:pt x="267" y="16180"/>
                    <a:pt x="690" y="15776"/>
                  </a:cubicBezTo>
                  <a:cubicBezTo>
                    <a:pt x="901" y="15570"/>
                    <a:pt x="1213" y="15570"/>
                    <a:pt x="1525" y="15768"/>
                  </a:cubicBezTo>
                  <a:cubicBezTo>
                    <a:pt x="1881" y="16007"/>
                    <a:pt x="2237" y="16238"/>
                    <a:pt x="2693" y="16370"/>
                  </a:cubicBezTo>
                  <a:cubicBezTo>
                    <a:pt x="3316" y="16551"/>
                    <a:pt x="3906" y="16502"/>
                    <a:pt x="4451" y="16246"/>
                  </a:cubicBezTo>
                  <a:cubicBezTo>
                    <a:pt x="4930" y="16031"/>
                    <a:pt x="5330" y="15735"/>
                    <a:pt x="5753" y="15479"/>
                  </a:cubicBezTo>
                  <a:cubicBezTo>
                    <a:pt x="5909" y="15388"/>
                    <a:pt x="5898" y="15314"/>
                    <a:pt x="5698" y="15273"/>
                  </a:cubicBezTo>
                  <a:cubicBezTo>
                    <a:pt x="4830" y="15083"/>
                    <a:pt x="3962" y="14885"/>
                    <a:pt x="3083" y="14704"/>
                  </a:cubicBezTo>
                  <a:cubicBezTo>
                    <a:pt x="2693" y="14629"/>
                    <a:pt x="2315" y="14728"/>
                    <a:pt x="1970" y="14869"/>
                  </a:cubicBezTo>
                  <a:cubicBezTo>
                    <a:pt x="1636" y="15009"/>
                    <a:pt x="1302" y="15149"/>
                    <a:pt x="957" y="15289"/>
                  </a:cubicBezTo>
                  <a:cubicBezTo>
                    <a:pt x="768" y="15372"/>
                    <a:pt x="668" y="15330"/>
                    <a:pt x="645" y="15166"/>
                  </a:cubicBezTo>
                  <a:cubicBezTo>
                    <a:pt x="601" y="14547"/>
                    <a:pt x="801" y="13978"/>
                    <a:pt x="1313" y="13483"/>
                  </a:cubicBezTo>
                  <a:cubicBezTo>
                    <a:pt x="1502" y="13302"/>
                    <a:pt x="1781" y="13293"/>
                    <a:pt x="2036" y="13450"/>
                  </a:cubicBezTo>
                  <a:cubicBezTo>
                    <a:pt x="2215" y="13566"/>
                    <a:pt x="2381" y="13697"/>
                    <a:pt x="2560" y="13813"/>
                  </a:cubicBezTo>
                  <a:cubicBezTo>
                    <a:pt x="3138" y="14217"/>
                    <a:pt x="3784" y="14308"/>
                    <a:pt x="4507" y="14069"/>
                  </a:cubicBezTo>
                  <a:cubicBezTo>
                    <a:pt x="5186" y="13846"/>
                    <a:pt x="5809" y="13549"/>
                    <a:pt x="6443" y="13269"/>
                  </a:cubicBezTo>
                  <a:cubicBezTo>
                    <a:pt x="6610" y="13194"/>
                    <a:pt x="6621" y="13128"/>
                    <a:pt x="6477" y="13038"/>
                  </a:cubicBezTo>
                  <a:cubicBezTo>
                    <a:pt x="5264" y="12295"/>
                    <a:pt x="3261" y="11776"/>
                    <a:pt x="1747" y="12757"/>
                  </a:cubicBezTo>
                  <a:cubicBezTo>
                    <a:pt x="1692" y="12790"/>
                    <a:pt x="1636" y="12856"/>
                    <a:pt x="1547" y="12823"/>
                  </a:cubicBezTo>
                  <a:cubicBezTo>
                    <a:pt x="1436" y="12782"/>
                    <a:pt x="1480" y="12700"/>
                    <a:pt x="1513" y="12642"/>
                  </a:cubicBezTo>
                  <a:cubicBezTo>
                    <a:pt x="1703" y="12254"/>
                    <a:pt x="1903" y="11867"/>
                    <a:pt x="2170" y="11504"/>
                  </a:cubicBezTo>
                  <a:cubicBezTo>
                    <a:pt x="2359" y="11240"/>
                    <a:pt x="2604" y="11223"/>
                    <a:pt x="2916" y="11413"/>
                  </a:cubicBezTo>
                  <a:cubicBezTo>
                    <a:pt x="3316" y="11652"/>
                    <a:pt x="3728" y="11867"/>
                    <a:pt x="4218" y="11998"/>
                  </a:cubicBezTo>
                  <a:cubicBezTo>
                    <a:pt x="4785" y="12147"/>
                    <a:pt x="5364" y="12147"/>
                    <a:pt x="5920" y="11998"/>
                  </a:cubicBezTo>
                  <a:cubicBezTo>
                    <a:pt x="6254" y="11908"/>
                    <a:pt x="6566" y="11867"/>
                    <a:pt x="6922" y="11883"/>
                  </a:cubicBezTo>
                  <a:cubicBezTo>
                    <a:pt x="7155" y="11891"/>
                    <a:pt x="7456" y="11883"/>
                    <a:pt x="7556" y="11710"/>
                  </a:cubicBezTo>
                  <a:cubicBezTo>
                    <a:pt x="7656" y="11537"/>
                    <a:pt x="7445" y="11388"/>
                    <a:pt x="7267" y="11264"/>
                  </a:cubicBezTo>
                  <a:cubicBezTo>
                    <a:pt x="6733" y="10902"/>
                    <a:pt x="6154" y="10588"/>
                    <a:pt x="5475" y="10407"/>
                  </a:cubicBezTo>
                  <a:cubicBezTo>
                    <a:pt x="4585" y="10168"/>
                    <a:pt x="3750" y="10275"/>
                    <a:pt x="2994" y="10695"/>
                  </a:cubicBezTo>
                  <a:cubicBezTo>
                    <a:pt x="2882" y="10753"/>
                    <a:pt x="2771" y="10819"/>
                    <a:pt x="2660" y="10869"/>
                  </a:cubicBezTo>
                  <a:cubicBezTo>
                    <a:pt x="2615" y="10893"/>
                    <a:pt x="2560" y="10902"/>
                    <a:pt x="2459" y="10935"/>
                  </a:cubicBezTo>
                  <a:cubicBezTo>
                    <a:pt x="2482" y="10778"/>
                    <a:pt x="2560" y="10662"/>
                    <a:pt x="2649" y="10547"/>
                  </a:cubicBezTo>
                  <a:cubicBezTo>
                    <a:pt x="3194" y="9895"/>
                    <a:pt x="3739" y="9244"/>
                    <a:pt x="4285" y="8592"/>
                  </a:cubicBezTo>
                  <a:cubicBezTo>
                    <a:pt x="4407" y="8444"/>
                    <a:pt x="4574" y="8246"/>
                    <a:pt x="4819" y="8287"/>
                  </a:cubicBezTo>
                  <a:cubicBezTo>
                    <a:pt x="5030" y="8328"/>
                    <a:pt x="5075" y="8551"/>
                    <a:pt x="5086" y="8724"/>
                  </a:cubicBezTo>
                  <a:cubicBezTo>
                    <a:pt x="5141" y="9376"/>
                    <a:pt x="5664" y="9780"/>
                    <a:pt x="6421" y="10019"/>
                  </a:cubicBezTo>
                  <a:cubicBezTo>
                    <a:pt x="7133" y="10242"/>
                    <a:pt x="7868" y="10407"/>
                    <a:pt x="8602" y="10605"/>
                  </a:cubicBezTo>
                  <a:cubicBezTo>
                    <a:pt x="8669" y="10621"/>
                    <a:pt x="8736" y="10646"/>
                    <a:pt x="8791" y="10605"/>
                  </a:cubicBezTo>
                  <a:cubicBezTo>
                    <a:pt x="8847" y="10563"/>
                    <a:pt x="8803" y="10506"/>
                    <a:pt x="8780" y="10464"/>
                  </a:cubicBezTo>
                  <a:cubicBezTo>
                    <a:pt x="8435" y="9904"/>
                    <a:pt x="8135" y="9326"/>
                    <a:pt x="7723" y="8798"/>
                  </a:cubicBezTo>
                  <a:cubicBezTo>
                    <a:pt x="7311" y="8262"/>
                    <a:pt x="6621" y="8015"/>
                    <a:pt x="5776" y="8015"/>
                  </a:cubicBezTo>
                  <a:cubicBezTo>
                    <a:pt x="5642" y="8015"/>
                    <a:pt x="5497" y="8023"/>
                    <a:pt x="5364" y="8015"/>
                  </a:cubicBezTo>
                  <a:cubicBezTo>
                    <a:pt x="5264" y="8015"/>
                    <a:pt x="5130" y="8048"/>
                    <a:pt x="5075" y="7990"/>
                  </a:cubicBezTo>
                  <a:cubicBezTo>
                    <a:pt x="5008" y="7908"/>
                    <a:pt x="5108" y="7825"/>
                    <a:pt x="5175" y="7768"/>
                  </a:cubicBezTo>
                  <a:cubicBezTo>
                    <a:pt x="5586" y="7405"/>
                    <a:pt x="6043" y="7075"/>
                    <a:pt x="6566" y="6803"/>
                  </a:cubicBezTo>
                  <a:cubicBezTo>
                    <a:pt x="6911" y="6629"/>
                    <a:pt x="7144" y="6712"/>
                    <a:pt x="7245" y="7009"/>
                  </a:cubicBezTo>
                  <a:cubicBezTo>
                    <a:pt x="7679" y="8328"/>
                    <a:pt x="8502" y="8848"/>
                    <a:pt x="10605" y="9079"/>
                  </a:cubicBezTo>
                  <a:cubicBezTo>
                    <a:pt x="10883" y="9112"/>
                    <a:pt x="10928" y="9029"/>
                    <a:pt x="10850" y="8856"/>
                  </a:cubicBezTo>
                  <a:cubicBezTo>
                    <a:pt x="10561" y="8147"/>
                    <a:pt x="10060" y="7553"/>
                    <a:pt x="9214" y="7141"/>
                  </a:cubicBezTo>
                  <a:cubicBezTo>
                    <a:pt x="8658" y="6877"/>
                    <a:pt x="8101" y="6621"/>
                    <a:pt x="7534" y="6374"/>
                  </a:cubicBezTo>
                  <a:cubicBezTo>
                    <a:pt x="7311" y="6275"/>
                    <a:pt x="7322" y="6217"/>
                    <a:pt x="7534" y="6118"/>
                  </a:cubicBezTo>
                  <a:cubicBezTo>
                    <a:pt x="7935" y="5937"/>
                    <a:pt x="8313" y="5739"/>
                    <a:pt x="8713" y="5557"/>
                  </a:cubicBezTo>
                  <a:cubicBezTo>
                    <a:pt x="9025" y="5417"/>
                    <a:pt x="9381" y="5524"/>
                    <a:pt x="9403" y="5788"/>
                  </a:cubicBezTo>
                  <a:cubicBezTo>
                    <a:pt x="9492" y="6737"/>
                    <a:pt x="10394" y="7157"/>
                    <a:pt x="11373" y="7537"/>
                  </a:cubicBezTo>
                  <a:cubicBezTo>
                    <a:pt x="11818" y="7710"/>
                    <a:pt x="12286" y="7842"/>
                    <a:pt x="12742" y="7990"/>
                  </a:cubicBezTo>
                  <a:cubicBezTo>
                    <a:pt x="12853" y="8023"/>
                    <a:pt x="13053" y="8114"/>
                    <a:pt x="12987" y="7908"/>
                  </a:cubicBezTo>
                  <a:cubicBezTo>
                    <a:pt x="12697" y="6910"/>
                    <a:pt x="12197" y="6019"/>
                    <a:pt x="10884" y="5524"/>
                  </a:cubicBezTo>
                  <a:cubicBezTo>
                    <a:pt x="10561" y="5401"/>
                    <a:pt x="10216" y="5310"/>
                    <a:pt x="9860" y="5260"/>
                  </a:cubicBezTo>
                  <a:cubicBezTo>
                    <a:pt x="9782" y="5252"/>
                    <a:pt x="9659" y="5260"/>
                    <a:pt x="9637" y="5178"/>
                  </a:cubicBezTo>
                  <a:cubicBezTo>
                    <a:pt x="9615" y="5095"/>
                    <a:pt x="9726" y="5046"/>
                    <a:pt x="9815" y="5013"/>
                  </a:cubicBezTo>
                  <a:cubicBezTo>
                    <a:pt x="10349" y="4807"/>
                    <a:pt x="10884" y="4601"/>
                    <a:pt x="11418" y="4386"/>
                  </a:cubicBezTo>
                  <a:cubicBezTo>
                    <a:pt x="11640" y="4295"/>
                    <a:pt x="11685" y="4370"/>
                    <a:pt x="11718" y="4510"/>
                  </a:cubicBezTo>
                  <a:cubicBezTo>
                    <a:pt x="11852" y="5054"/>
                    <a:pt x="12163" y="5533"/>
                    <a:pt x="12664" y="5945"/>
                  </a:cubicBezTo>
                  <a:cubicBezTo>
                    <a:pt x="13298" y="6456"/>
                    <a:pt x="14133" y="6728"/>
                    <a:pt x="15001" y="6943"/>
                  </a:cubicBezTo>
                  <a:cubicBezTo>
                    <a:pt x="15190" y="6992"/>
                    <a:pt x="15246" y="6926"/>
                    <a:pt x="15235" y="6794"/>
                  </a:cubicBezTo>
                  <a:cubicBezTo>
                    <a:pt x="15079" y="5615"/>
                    <a:pt x="14389" y="4691"/>
                    <a:pt x="12898" y="4163"/>
                  </a:cubicBezTo>
                  <a:cubicBezTo>
                    <a:pt x="12809" y="4130"/>
                    <a:pt x="12664" y="4122"/>
                    <a:pt x="12653" y="4048"/>
                  </a:cubicBezTo>
                  <a:cubicBezTo>
                    <a:pt x="12642" y="3957"/>
                    <a:pt x="12798" y="3957"/>
                    <a:pt x="12887" y="3924"/>
                  </a:cubicBezTo>
                  <a:cubicBezTo>
                    <a:pt x="13131" y="3850"/>
                    <a:pt x="13376" y="3784"/>
                    <a:pt x="13621" y="3710"/>
                  </a:cubicBezTo>
                  <a:cubicBezTo>
                    <a:pt x="13810" y="3652"/>
                    <a:pt x="13933" y="3702"/>
                    <a:pt x="13977" y="3842"/>
                  </a:cubicBezTo>
                  <a:cubicBezTo>
                    <a:pt x="14289" y="4757"/>
                    <a:pt x="15190" y="5211"/>
                    <a:pt x="16347" y="5425"/>
                  </a:cubicBezTo>
                  <a:cubicBezTo>
                    <a:pt x="16837" y="5516"/>
                    <a:pt x="17327" y="5648"/>
                    <a:pt x="17850" y="5631"/>
                  </a:cubicBezTo>
                  <a:cubicBezTo>
                    <a:pt x="18128" y="5623"/>
                    <a:pt x="18184" y="5549"/>
                    <a:pt x="18106" y="5368"/>
                  </a:cubicBezTo>
                  <a:cubicBezTo>
                    <a:pt x="18039" y="5219"/>
                    <a:pt x="17939" y="5095"/>
                    <a:pt x="17828" y="4963"/>
                  </a:cubicBezTo>
                  <a:cubicBezTo>
                    <a:pt x="17215" y="4295"/>
                    <a:pt x="16436" y="3768"/>
                    <a:pt x="15457" y="3396"/>
                  </a:cubicBezTo>
                  <a:cubicBezTo>
                    <a:pt x="15368" y="3363"/>
                    <a:pt x="15201" y="3339"/>
                    <a:pt x="15246" y="3231"/>
                  </a:cubicBezTo>
                  <a:cubicBezTo>
                    <a:pt x="15279" y="3157"/>
                    <a:pt x="15413" y="3124"/>
                    <a:pt x="15524" y="3108"/>
                  </a:cubicBezTo>
                  <a:cubicBezTo>
                    <a:pt x="15747" y="3075"/>
                    <a:pt x="15958" y="3108"/>
                    <a:pt x="16147" y="3198"/>
                  </a:cubicBezTo>
                  <a:cubicBezTo>
                    <a:pt x="17216" y="3735"/>
                    <a:pt x="18373" y="3784"/>
                    <a:pt x="19575" y="3553"/>
                  </a:cubicBezTo>
                  <a:cubicBezTo>
                    <a:pt x="20176" y="3438"/>
                    <a:pt x="20765" y="3281"/>
                    <a:pt x="21366" y="3149"/>
                  </a:cubicBezTo>
                  <a:cubicBezTo>
                    <a:pt x="21600" y="3100"/>
                    <a:pt x="21600" y="3034"/>
                    <a:pt x="21444" y="2910"/>
                  </a:cubicBezTo>
                  <a:cubicBezTo>
                    <a:pt x="20732" y="2349"/>
                    <a:pt x="19908" y="1953"/>
                    <a:pt x="18885" y="1813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2" name="Shape">
              <a:extLst>
                <a:ext uri="{FF2B5EF4-FFF2-40B4-BE49-F238E27FC236}">
                  <a16:creationId xmlns:a16="http://schemas.microsoft.com/office/drawing/2014/main" id="{AAB1B895-90A7-7C40-A5C6-DF5F145B138F}"/>
                </a:ext>
              </a:extLst>
            </p:cNvPr>
            <p:cNvSpPr/>
            <p:nvPr/>
          </p:nvSpPr>
          <p:spPr>
            <a:xfrm>
              <a:off x="68262500" y="8877299"/>
              <a:ext cx="2223821" cy="2519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197" y="17408"/>
                  </a:moveTo>
                  <a:cubicBezTo>
                    <a:pt x="15445" y="17724"/>
                    <a:pt x="14742" y="18094"/>
                    <a:pt x="14075" y="18541"/>
                  </a:cubicBezTo>
                  <a:cubicBezTo>
                    <a:pt x="13520" y="18911"/>
                    <a:pt x="13027" y="19357"/>
                    <a:pt x="12657" y="19967"/>
                  </a:cubicBezTo>
                  <a:cubicBezTo>
                    <a:pt x="12336" y="20490"/>
                    <a:pt x="12040" y="21023"/>
                    <a:pt x="11769" y="21578"/>
                  </a:cubicBezTo>
                  <a:lnTo>
                    <a:pt x="12459" y="21578"/>
                  </a:lnTo>
                  <a:cubicBezTo>
                    <a:pt x="12583" y="21437"/>
                    <a:pt x="12706" y="21295"/>
                    <a:pt x="12842" y="21154"/>
                  </a:cubicBezTo>
                  <a:cubicBezTo>
                    <a:pt x="13533" y="20392"/>
                    <a:pt x="14334" y="19717"/>
                    <a:pt x="15087" y="18922"/>
                  </a:cubicBezTo>
                  <a:cubicBezTo>
                    <a:pt x="15482" y="18497"/>
                    <a:pt x="15913" y="18105"/>
                    <a:pt x="16345" y="17713"/>
                  </a:cubicBezTo>
                  <a:cubicBezTo>
                    <a:pt x="16543" y="17539"/>
                    <a:pt x="16703" y="17506"/>
                    <a:pt x="16888" y="17648"/>
                  </a:cubicBezTo>
                  <a:cubicBezTo>
                    <a:pt x="17036" y="17768"/>
                    <a:pt x="17209" y="17866"/>
                    <a:pt x="17369" y="17964"/>
                  </a:cubicBezTo>
                  <a:cubicBezTo>
                    <a:pt x="17480" y="18040"/>
                    <a:pt x="17517" y="18094"/>
                    <a:pt x="17344" y="18192"/>
                  </a:cubicBezTo>
                  <a:cubicBezTo>
                    <a:pt x="16962" y="18421"/>
                    <a:pt x="16592" y="18660"/>
                    <a:pt x="16234" y="18911"/>
                  </a:cubicBezTo>
                  <a:cubicBezTo>
                    <a:pt x="15124" y="19706"/>
                    <a:pt x="14051" y="20511"/>
                    <a:pt x="13237" y="21578"/>
                  </a:cubicBezTo>
                  <a:lnTo>
                    <a:pt x="15025" y="21578"/>
                  </a:lnTo>
                  <a:cubicBezTo>
                    <a:pt x="15075" y="21513"/>
                    <a:pt x="15124" y="21458"/>
                    <a:pt x="15173" y="21393"/>
                  </a:cubicBezTo>
                  <a:cubicBezTo>
                    <a:pt x="15876" y="20500"/>
                    <a:pt x="16654" y="19640"/>
                    <a:pt x="17505" y="18835"/>
                  </a:cubicBezTo>
                  <a:cubicBezTo>
                    <a:pt x="17628" y="18715"/>
                    <a:pt x="17739" y="18573"/>
                    <a:pt x="17899" y="18475"/>
                  </a:cubicBezTo>
                  <a:cubicBezTo>
                    <a:pt x="18035" y="18399"/>
                    <a:pt x="18393" y="18519"/>
                    <a:pt x="18393" y="18650"/>
                  </a:cubicBezTo>
                  <a:cubicBezTo>
                    <a:pt x="18393" y="18758"/>
                    <a:pt x="18282" y="18813"/>
                    <a:pt x="18208" y="18867"/>
                  </a:cubicBezTo>
                  <a:cubicBezTo>
                    <a:pt x="17616" y="19325"/>
                    <a:pt x="17048" y="19804"/>
                    <a:pt x="16518" y="20315"/>
                  </a:cubicBezTo>
                  <a:cubicBezTo>
                    <a:pt x="16098" y="20718"/>
                    <a:pt x="15691" y="21132"/>
                    <a:pt x="15321" y="21578"/>
                  </a:cubicBezTo>
                  <a:lnTo>
                    <a:pt x="16740" y="21578"/>
                  </a:lnTo>
                  <a:cubicBezTo>
                    <a:pt x="16777" y="21524"/>
                    <a:pt x="16826" y="21458"/>
                    <a:pt x="16863" y="21404"/>
                  </a:cubicBezTo>
                  <a:cubicBezTo>
                    <a:pt x="17431" y="20609"/>
                    <a:pt x="18010" y="19815"/>
                    <a:pt x="18701" y="19096"/>
                  </a:cubicBezTo>
                  <a:cubicBezTo>
                    <a:pt x="18825" y="18965"/>
                    <a:pt x="18923" y="18922"/>
                    <a:pt x="19059" y="19020"/>
                  </a:cubicBezTo>
                  <a:cubicBezTo>
                    <a:pt x="19293" y="19183"/>
                    <a:pt x="19540" y="19346"/>
                    <a:pt x="19799" y="19477"/>
                  </a:cubicBezTo>
                  <a:cubicBezTo>
                    <a:pt x="19984" y="19564"/>
                    <a:pt x="20021" y="19629"/>
                    <a:pt x="19824" y="19727"/>
                  </a:cubicBezTo>
                  <a:cubicBezTo>
                    <a:pt x="19269" y="20000"/>
                    <a:pt x="18751" y="20326"/>
                    <a:pt x="18257" y="20675"/>
                  </a:cubicBezTo>
                  <a:cubicBezTo>
                    <a:pt x="17899" y="20925"/>
                    <a:pt x="17591" y="21241"/>
                    <a:pt x="17320" y="21578"/>
                  </a:cubicBezTo>
                  <a:lnTo>
                    <a:pt x="18677" y="21578"/>
                  </a:lnTo>
                  <a:cubicBezTo>
                    <a:pt x="19084" y="21154"/>
                    <a:pt x="19491" y="20751"/>
                    <a:pt x="19947" y="20370"/>
                  </a:cubicBezTo>
                  <a:cubicBezTo>
                    <a:pt x="20502" y="19902"/>
                    <a:pt x="20502" y="19902"/>
                    <a:pt x="21008" y="20206"/>
                  </a:cubicBezTo>
                  <a:cubicBezTo>
                    <a:pt x="21415" y="20446"/>
                    <a:pt x="21403" y="20446"/>
                    <a:pt x="20922" y="20762"/>
                  </a:cubicBezTo>
                  <a:cubicBezTo>
                    <a:pt x="20527" y="21023"/>
                    <a:pt x="20144" y="21295"/>
                    <a:pt x="19774" y="21578"/>
                  </a:cubicBezTo>
                  <a:lnTo>
                    <a:pt x="20823" y="21578"/>
                  </a:lnTo>
                  <a:cubicBezTo>
                    <a:pt x="21070" y="21317"/>
                    <a:pt x="21329" y="21067"/>
                    <a:pt x="21600" y="20816"/>
                  </a:cubicBezTo>
                  <a:cubicBezTo>
                    <a:pt x="21600" y="20816"/>
                    <a:pt x="21600" y="20816"/>
                    <a:pt x="21600" y="20816"/>
                  </a:cubicBezTo>
                  <a:lnTo>
                    <a:pt x="21600" y="17996"/>
                  </a:lnTo>
                  <a:cubicBezTo>
                    <a:pt x="21415" y="18541"/>
                    <a:pt x="21366" y="19085"/>
                    <a:pt x="21329" y="19629"/>
                  </a:cubicBezTo>
                  <a:cubicBezTo>
                    <a:pt x="21329" y="19684"/>
                    <a:pt x="21353" y="19738"/>
                    <a:pt x="21279" y="19804"/>
                  </a:cubicBezTo>
                  <a:cubicBezTo>
                    <a:pt x="21033" y="19695"/>
                    <a:pt x="20798" y="19542"/>
                    <a:pt x="20564" y="19390"/>
                  </a:cubicBezTo>
                  <a:cubicBezTo>
                    <a:pt x="20465" y="19325"/>
                    <a:pt x="20527" y="19227"/>
                    <a:pt x="20564" y="19129"/>
                  </a:cubicBezTo>
                  <a:cubicBezTo>
                    <a:pt x="20860" y="18454"/>
                    <a:pt x="21205" y="17789"/>
                    <a:pt x="21563" y="17125"/>
                  </a:cubicBezTo>
                  <a:cubicBezTo>
                    <a:pt x="21575" y="17104"/>
                    <a:pt x="21588" y="17082"/>
                    <a:pt x="21600" y="17060"/>
                  </a:cubicBezTo>
                  <a:lnTo>
                    <a:pt x="21600" y="13979"/>
                  </a:lnTo>
                  <a:cubicBezTo>
                    <a:pt x="21033" y="14894"/>
                    <a:pt x="20662" y="15852"/>
                    <a:pt x="20440" y="16831"/>
                  </a:cubicBezTo>
                  <a:cubicBezTo>
                    <a:pt x="20292" y="17474"/>
                    <a:pt x="20107" y="18127"/>
                    <a:pt x="19972" y="18780"/>
                  </a:cubicBezTo>
                  <a:cubicBezTo>
                    <a:pt x="19935" y="18944"/>
                    <a:pt x="19873" y="18998"/>
                    <a:pt x="19713" y="18922"/>
                  </a:cubicBezTo>
                  <a:cubicBezTo>
                    <a:pt x="19404" y="18758"/>
                    <a:pt x="19392" y="18704"/>
                    <a:pt x="19528" y="18323"/>
                  </a:cubicBezTo>
                  <a:cubicBezTo>
                    <a:pt x="20070" y="16701"/>
                    <a:pt x="20761" y="15144"/>
                    <a:pt x="21057" y="13511"/>
                  </a:cubicBezTo>
                  <a:cubicBezTo>
                    <a:pt x="21156" y="12988"/>
                    <a:pt x="21156" y="12455"/>
                    <a:pt x="21292" y="11921"/>
                  </a:cubicBezTo>
                  <a:cubicBezTo>
                    <a:pt x="21378" y="11573"/>
                    <a:pt x="21464" y="11225"/>
                    <a:pt x="21588" y="10887"/>
                  </a:cubicBezTo>
                  <a:lnTo>
                    <a:pt x="21588" y="10092"/>
                  </a:lnTo>
                  <a:cubicBezTo>
                    <a:pt x="21107" y="10735"/>
                    <a:pt x="20650" y="11388"/>
                    <a:pt x="20243" y="12063"/>
                  </a:cubicBezTo>
                  <a:cubicBezTo>
                    <a:pt x="19774" y="12825"/>
                    <a:pt x="19540" y="13652"/>
                    <a:pt x="19256" y="14458"/>
                  </a:cubicBezTo>
                  <a:cubicBezTo>
                    <a:pt x="18886" y="15514"/>
                    <a:pt x="18738" y="16570"/>
                    <a:pt x="18812" y="17604"/>
                  </a:cubicBezTo>
                  <a:cubicBezTo>
                    <a:pt x="18825" y="17779"/>
                    <a:pt x="18800" y="17953"/>
                    <a:pt x="18800" y="18127"/>
                  </a:cubicBezTo>
                  <a:cubicBezTo>
                    <a:pt x="18800" y="18181"/>
                    <a:pt x="18800" y="18236"/>
                    <a:pt x="18750" y="18279"/>
                  </a:cubicBezTo>
                  <a:cubicBezTo>
                    <a:pt x="18689" y="18323"/>
                    <a:pt x="18652" y="18269"/>
                    <a:pt x="18602" y="18247"/>
                  </a:cubicBezTo>
                  <a:cubicBezTo>
                    <a:pt x="18590" y="18247"/>
                    <a:pt x="18590" y="18236"/>
                    <a:pt x="18590" y="18236"/>
                  </a:cubicBezTo>
                  <a:cubicBezTo>
                    <a:pt x="18084" y="18062"/>
                    <a:pt x="17912" y="17735"/>
                    <a:pt x="18109" y="17125"/>
                  </a:cubicBezTo>
                  <a:cubicBezTo>
                    <a:pt x="18356" y="16396"/>
                    <a:pt x="18504" y="15645"/>
                    <a:pt x="18713" y="14915"/>
                  </a:cubicBezTo>
                  <a:cubicBezTo>
                    <a:pt x="19009" y="13859"/>
                    <a:pt x="19120" y="12803"/>
                    <a:pt x="18997" y="11758"/>
                  </a:cubicBezTo>
                  <a:cubicBezTo>
                    <a:pt x="18911" y="11007"/>
                    <a:pt x="18997" y="10234"/>
                    <a:pt x="19170" y="9461"/>
                  </a:cubicBezTo>
                  <a:cubicBezTo>
                    <a:pt x="19380" y="8546"/>
                    <a:pt x="19651" y="7632"/>
                    <a:pt x="19972" y="6728"/>
                  </a:cubicBezTo>
                  <a:cubicBezTo>
                    <a:pt x="19996" y="6641"/>
                    <a:pt x="20070" y="6554"/>
                    <a:pt x="19972" y="6391"/>
                  </a:cubicBezTo>
                  <a:cubicBezTo>
                    <a:pt x="19046" y="8514"/>
                    <a:pt x="18195" y="10560"/>
                    <a:pt x="17579" y="12683"/>
                  </a:cubicBezTo>
                  <a:cubicBezTo>
                    <a:pt x="17801" y="10506"/>
                    <a:pt x="18134" y="8296"/>
                    <a:pt x="19145" y="6151"/>
                  </a:cubicBezTo>
                  <a:cubicBezTo>
                    <a:pt x="18775" y="6521"/>
                    <a:pt x="18565" y="6946"/>
                    <a:pt x="18319" y="7360"/>
                  </a:cubicBezTo>
                  <a:cubicBezTo>
                    <a:pt x="17875" y="8089"/>
                    <a:pt x="17505" y="8851"/>
                    <a:pt x="17134" y="9613"/>
                  </a:cubicBezTo>
                  <a:cubicBezTo>
                    <a:pt x="16641" y="10626"/>
                    <a:pt x="16320" y="11671"/>
                    <a:pt x="16234" y="12727"/>
                  </a:cubicBezTo>
                  <a:cubicBezTo>
                    <a:pt x="16135" y="13914"/>
                    <a:pt x="16061" y="15100"/>
                    <a:pt x="16037" y="16265"/>
                  </a:cubicBezTo>
                  <a:cubicBezTo>
                    <a:pt x="16037" y="16320"/>
                    <a:pt x="16024" y="16385"/>
                    <a:pt x="16024" y="16440"/>
                  </a:cubicBezTo>
                  <a:cubicBezTo>
                    <a:pt x="16024" y="16537"/>
                    <a:pt x="15975" y="16592"/>
                    <a:pt x="15889" y="16537"/>
                  </a:cubicBezTo>
                  <a:cubicBezTo>
                    <a:pt x="15568" y="16320"/>
                    <a:pt x="15235" y="16091"/>
                    <a:pt x="14914" y="15852"/>
                  </a:cubicBezTo>
                  <a:cubicBezTo>
                    <a:pt x="14815" y="15775"/>
                    <a:pt x="14889" y="15656"/>
                    <a:pt x="14914" y="15558"/>
                  </a:cubicBezTo>
                  <a:cubicBezTo>
                    <a:pt x="14963" y="15405"/>
                    <a:pt x="15013" y="15242"/>
                    <a:pt x="15074" y="15090"/>
                  </a:cubicBezTo>
                  <a:cubicBezTo>
                    <a:pt x="15568" y="13935"/>
                    <a:pt x="16024" y="12825"/>
                    <a:pt x="15938" y="11606"/>
                  </a:cubicBezTo>
                  <a:cubicBezTo>
                    <a:pt x="15901" y="10963"/>
                    <a:pt x="16148" y="10332"/>
                    <a:pt x="16468" y="9744"/>
                  </a:cubicBezTo>
                  <a:cubicBezTo>
                    <a:pt x="17159" y="8514"/>
                    <a:pt x="17282" y="7316"/>
                    <a:pt x="17097" y="6031"/>
                  </a:cubicBezTo>
                  <a:cubicBezTo>
                    <a:pt x="17048" y="5694"/>
                    <a:pt x="16974" y="5367"/>
                    <a:pt x="16875" y="5041"/>
                  </a:cubicBezTo>
                  <a:cubicBezTo>
                    <a:pt x="16851" y="4943"/>
                    <a:pt x="16875" y="4769"/>
                    <a:pt x="16727" y="4801"/>
                  </a:cubicBezTo>
                  <a:cubicBezTo>
                    <a:pt x="16579" y="4823"/>
                    <a:pt x="16653" y="4986"/>
                    <a:pt x="16653" y="5084"/>
                  </a:cubicBezTo>
                  <a:cubicBezTo>
                    <a:pt x="16678" y="5705"/>
                    <a:pt x="16715" y="6315"/>
                    <a:pt x="16666" y="6924"/>
                  </a:cubicBezTo>
                  <a:cubicBezTo>
                    <a:pt x="16604" y="7784"/>
                    <a:pt x="16345" y="8590"/>
                    <a:pt x="15926" y="9406"/>
                  </a:cubicBezTo>
                  <a:cubicBezTo>
                    <a:pt x="15457" y="10310"/>
                    <a:pt x="15000" y="11225"/>
                    <a:pt x="14791" y="12194"/>
                  </a:cubicBezTo>
                  <a:cubicBezTo>
                    <a:pt x="14606" y="13032"/>
                    <a:pt x="14495" y="13870"/>
                    <a:pt x="14458" y="14708"/>
                  </a:cubicBezTo>
                  <a:cubicBezTo>
                    <a:pt x="14445" y="14894"/>
                    <a:pt x="14421" y="15090"/>
                    <a:pt x="14408" y="15275"/>
                  </a:cubicBezTo>
                  <a:cubicBezTo>
                    <a:pt x="14396" y="15427"/>
                    <a:pt x="14347" y="15492"/>
                    <a:pt x="14223" y="15394"/>
                  </a:cubicBezTo>
                  <a:cubicBezTo>
                    <a:pt x="14100" y="15296"/>
                    <a:pt x="13952" y="15198"/>
                    <a:pt x="13828" y="15100"/>
                  </a:cubicBezTo>
                  <a:cubicBezTo>
                    <a:pt x="13705" y="15013"/>
                    <a:pt x="13668" y="14894"/>
                    <a:pt x="13705" y="14708"/>
                  </a:cubicBezTo>
                  <a:cubicBezTo>
                    <a:pt x="13902" y="13576"/>
                    <a:pt x="14199" y="12444"/>
                    <a:pt x="14396" y="11301"/>
                  </a:cubicBezTo>
                  <a:cubicBezTo>
                    <a:pt x="14556" y="10354"/>
                    <a:pt x="14581" y="9406"/>
                    <a:pt x="14433" y="8470"/>
                  </a:cubicBezTo>
                  <a:cubicBezTo>
                    <a:pt x="14334" y="7850"/>
                    <a:pt x="14458" y="7229"/>
                    <a:pt x="14556" y="6608"/>
                  </a:cubicBezTo>
                  <a:cubicBezTo>
                    <a:pt x="14717" y="5596"/>
                    <a:pt x="15000" y="4583"/>
                    <a:pt x="15309" y="3571"/>
                  </a:cubicBezTo>
                  <a:cubicBezTo>
                    <a:pt x="15321" y="3527"/>
                    <a:pt x="15321" y="3484"/>
                    <a:pt x="15346" y="3397"/>
                  </a:cubicBezTo>
                  <a:cubicBezTo>
                    <a:pt x="15185" y="3473"/>
                    <a:pt x="15173" y="3604"/>
                    <a:pt x="15136" y="3691"/>
                  </a:cubicBezTo>
                  <a:cubicBezTo>
                    <a:pt x="14556" y="5139"/>
                    <a:pt x="14137" y="6598"/>
                    <a:pt x="13631" y="8035"/>
                  </a:cubicBezTo>
                  <a:cubicBezTo>
                    <a:pt x="13249" y="9145"/>
                    <a:pt x="13187" y="10277"/>
                    <a:pt x="13125" y="11377"/>
                  </a:cubicBezTo>
                  <a:cubicBezTo>
                    <a:pt x="13076" y="12302"/>
                    <a:pt x="13051" y="13228"/>
                    <a:pt x="13051" y="14142"/>
                  </a:cubicBezTo>
                  <a:cubicBezTo>
                    <a:pt x="13051" y="14219"/>
                    <a:pt x="13076" y="14317"/>
                    <a:pt x="13002" y="14371"/>
                  </a:cubicBezTo>
                  <a:cubicBezTo>
                    <a:pt x="12903" y="14447"/>
                    <a:pt x="12866" y="14338"/>
                    <a:pt x="12792" y="14295"/>
                  </a:cubicBezTo>
                  <a:cubicBezTo>
                    <a:pt x="12373" y="14077"/>
                    <a:pt x="12262" y="13740"/>
                    <a:pt x="12373" y="13184"/>
                  </a:cubicBezTo>
                  <a:cubicBezTo>
                    <a:pt x="12570" y="12172"/>
                    <a:pt x="12817" y="11148"/>
                    <a:pt x="12940" y="10114"/>
                  </a:cubicBezTo>
                  <a:cubicBezTo>
                    <a:pt x="13051" y="9221"/>
                    <a:pt x="13076" y="8340"/>
                    <a:pt x="12940" y="7458"/>
                  </a:cubicBezTo>
                  <a:cubicBezTo>
                    <a:pt x="12866" y="7022"/>
                    <a:pt x="12866" y="6576"/>
                    <a:pt x="12928" y="6119"/>
                  </a:cubicBezTo>
                  <a:cubicBezTo>
                    <a:pt x="13076" y="4877"/>
                    <a:pt x="12953" y="3658"/>
                    <a:pt x="12953" y="2384"/>
                  </a:cubicBezTo>
                  <a:cubicBezTo>
                    <a:pt x="12953" y="2167"/>
                    <a:pt x="13027" y="1938"/>
                    <a:pt x="12928" y="1720"/>
                  </a:cubicBezTo>
                  <a:cubicBezTo>
                    <a:pt x="12817" y="1785"/>
                    <a:pt x="12841" y="1873"/>
                    <a:pt x="12829" y="1949"/>
                  </a:cubicBezTo>
                  <a:cubicBezTo>
                    <a:pt x="12669" y="3037"/>
                    <a:pt x="12508" y="4104"/>
                    <a:pt x="12459" y="5171"/>
                  </a:cubicBezTo>
                  <a:cubicBezTo>
                    <a:pt x="12410" y="6173"/>
                    <a:pt x="12138" y="7120"/>
                    <a:pt x="11867" y="8089"/>
                  </a:cubicBezTo>
                  <a:cubicBezTo>
                    <a:pt x="11731" y="8590"/>
                    <a:pt x="11731" y="9091"/>
                    <a:pt x="11719" y="9581"/>
                  </a:cubicBezTo>
                  <a:cubicBezTo>
                    <a:pt x="11682" y="10800"/>
                    <a:pt x="11707" y="12008"/>
                    <a:pt x="11756" y="13206"/>
                  </a:cubicBezTo>
                  <a:cubicBezTo>
                    <a:pt x="11756" y="13271"/>
                    <a:pt x="11781" y="13348"/>
                    <a:pt x="11719" y="13391"/>
                  </a:cubicBezTo>
                  <a:cubicBezTo>
                    <a:pt x="11657" y="13446"/>
                    <a:pt x="11620" y="13369"/>
                    <a:pt x="11583" y="13337"/>
                  </a:cubicBezTo>
                  <a:cubicBezTo>
                    <a:pt x="11411" y="13195"/>
                    <a:pt x="11238" y="13032"/>
                    <a:pt x="11053" y="12901"/>
                  </a:cubicBezTo>
                  <a:cubicBezTo>
                    <a:pt x="10880" y="12781"/>
                    <a:pt x="10819" y="12618"/>
                    <a:pt x="10831" y="12379"/>
                  </a:cubicBezTo>
                  <a:cubicBezTo>
                    <a:pt x="11041" y="9766"/>
                    <a:pt x="11164" y="7142"/>
                    <a:pt x="11435" y="4431"/>
                  </a:cubicBezTo>
                  <a:cubicBezTo>
                    <a:pt x="11509" y="3669"/>
                    <a:pt x="11633" y="2896"/>
                    <a:pt x="11756" y="2123"/>
                  </a:cubicBezTo>
                  <a:cubicBezTo>
                    <a:pt x="11768" y="2014"/>
                    <a:pt x="11781" y="1916"/>
                    <a:pt x="11793" y="1785"/>
                  </a:cubicBezTo>
                  <a:cubicBezTo>
                    <a:pt x="11645" y="1829"/>
                    <a:pt x="11645" y="1927"/>
                    <a:pt x="11620" y="2003"/>
                  </a:cubicBezTo>
                  <a:cubicBezTo>
                    <a:pt x="11115" y="3549"/>
                    <a:pt x="10695" y="5106"/>
                    <a:pt x="10374" y="6652"/>
                  </a:cubicBezTo>
                  <a:cubicBezTo>
                    <a:pt x="10091" y="8013"/>
                    <a:pt x="10177" y="9341"/>
                    <a:pt x="10300" y="10637"/>
                  </a:cubicBezTo>
                  <a:cubicBezTo>
                    <a:pt x="10350" y="11127"/>
                    <a:pt x="10387" y="11617"/>
                    <a:pt x="10436" y="12096"/>
                  </a:cubicBezTo>
                  <a:cubicBezTo>
                    <a:pt x="10436" y="12161"/>
                    <a:pt x="10473" y="12237"/>
                    <a:pt x="10411" y="12281"/>
                  </a:cubicBezTo>
                  <a:cubicBezTo>
                    <a:pt x="10350" y="12324"/>
                    <a:pt x="10313" y="12248"/>
                    <a:pt x="10263" y="12226"/>
                  </a:cubicBezTo>
                  <a:cubicBezTo>
                    <a:pt x="10251" y="12215"/>
                    <a:pt x="10239" y="12204"/>
                    <a:pt x="10226" y="12194"/>
                  </a:cubicBezTo>
                  <a:cubicBezTo>
                    <a:pt x="9573" y="11638"/>
                    <a:pt x="9560" y="11627"/>
                    <a:pt x="9659" y="10637"/>
                  </a:cubicBezTo>
                  <a:cubicBezTo>
                    <a:pt x="9844" y="8753"/>
                    <a:pt x="10029" y="6859"/>
                    <a:pt x="10214" y="4932"/>
                  </a:cubicBezTo>
                  <a:cubicBezTo>
                    <a:pt x="10337" y="3745"/>
                    <a:pt x="10535" y="2558"/>
                    <a:pt x="10757" y="1350"/>
                  </a:cubicBezTo>
                  <a:cubicBezTo>
                    <a:pt x="10781" y="1219"/>
                    <a:pt x="10831" y="1078"/>
                    <a:pt x="10720" y="936"/>
                  </a:cubicBezTo>
                  <a:cubicBezTo>
                    <a:pt x="10584" y="1317"/>
                    <a:pt x="10448" y="1688"/>
                    <a:pt x="10325" y="2069"/>
                  </a:cubicBezTo>
                  <a:cubicBezTo>
                    <a:pt x="9930" y="3310"/>
                    <a:pt x="9573" y="4551"/>
                    <a:pt x="9314" y="5803"/>
                  </a:cubicBezTo>
                  <a:cubicBezTo>
                    <a:pt x="9079" y="6924"/>
                    <a:pt x="9091" y="8046"/>
                    <a:pt x="9128" y="9134"/>
                  </a:cubicBezTo>
                  <a:cubicBezTo>
                    <a:pt x="9153" y="9755"/>
                    <a:pt x="9190" y="10375"/>
                    <a:pt x="9239" y="10996"/>
                  </a:cubicBezTo>
                  <a:cubicBezTo>
                    <a:pt x="9239" y="11061"/>
                    <a:pt x="9252" y="11137"/>
                    <a:pt x="9202" y="11181"/>
                  </a:cubicBezTo>
                  <a:cubicBezTo>
                    <a:pt x="9128" y="11235"/>
                    <a:pt x="9079" y="11192"/>
                    <a:pt x="9030" y="11137"/>
                  </a:cubicBezTo>
                  <a:cubicBezTo>
                    <a:pt x="8832" y="10942"/>
                    <a:pt x="8623" y="10735"/>
                    <a:pt x="8425" y="10528"/>
                  </a:cubicBezTo>
                  <a:cubicBezTo>
                    <a:pt x="8351" y="10452"/>
                    <a:pt x="8364" y="10343"/>
                    <a:pt x="8376" y="10223"/>
                  </a:cubicBezTo>
                  <a:cubicBezTo>
                    <a:pt x="8598" y="8764"/>
                    <a:pt x="8894" y="7294"/>
                    <a:pt x="9166" y="5814"/>
                  </a:cubicBezTo>
                  <a:cubicBezTo>
                    <a:pt x="9375" y="4638"/>
                    <a:pt x="9610" y="3462"/>
                    <a:pt x="9906" y="2275"/>
                  </a:cubicBezTo>
                  <a:cubicBezTo>
                    <a:pt x="10004" y="1873"/>
                    <a:pt x="10115" y="1470"/>
                    <a:pt x="10226" y="1067"/>
                  </a:cubicBezTo>
                  <a:cubicBezTo>
                    <a:pt x="10263" y="958"/>
                    <a:pt x="10313" y="849"/>
                    <a:pt x="10276" y="708"/>
                  </a:cubicBezTo>
                  <a:cubicBezTo>
                    <a:pt x="10078" y="860"/>
                    <a:pt x="10054" y="1089"/>
                    <a:pt x="9980" y="1263"/>
                  </a:cubicBezTo>
                  <a:cubicBezTo>
                    <a:pt x="9400" y="2591"/>
                    <a:pt x="8882" y="3930"/>
                    <a:pt x="8487" y="5280"/>
                  </a:cubicBezTo>
                  <a:cubicBezTo>
                    <a:pt x="8179" y="6315"/>
                    <a:pt x="8154" y="7371"/>
                    <a:pt x="8105" y="8405"/>
                  </a:cubicBezTo>
                  <a:cubicBezTo>
                    <a:pt x="8080" y="8873"/>
                    <a:pt x="8068" y="9352"/>
                    <a:pt x="8068" y="9820"/>
                  </a:cubicBezTo>
                  <a:cubicBezTo>
                    <a:pt x="8068" y="9896"/>
                    <a:pt x="8068" y="9994"/>
                    <a:pt x="7994" y="10027"/>
                  </a:cubicBezTo>
                  <a:cubicBezTo>
                    <a:pt x="7932" y="10060"/>
                    <a:pt x="7895" y="9983"/>
                    <a:pt x="7846" y="9951"/>
                  </a:cubicBezTo>
                  <a:cubicBezTo>
                    <a:pt x="7624" y="9777"/>
                    <a:pt x="7562" y="9559"/>
                    <a:pt x="7636" y="9200"/>
                  </a:cubicBezTo>
                  <a:cubicBezTo>
                    <a:pt x="7944" y="7632"/>
                    <a:pt x="8179" y="6086"/>
                    <a:pt x="8043" y="4475"/>
                  </a:cubicBezTo>
                  <a:cubicBezTo>
                    <a:pt x="7994" y="3930"/>
                    <a:pt x="8166" y="3386"/>
                    <a:pt x="8216" y="2831"/>
                  </a:cubicBezTo>
                  <a:cubicBezTo>
                    <a:pt x="8290" y="1949"/>
                    <a:pt x="8253" y="1078"/>
                    <a:pt x="8142" y="218"/>
                  </a:cubicBezTo>
                  <a:cubicBezTo>
                    <a:pt x="8129" y="142"/>
                    <a:pt x="8154" y="44"/>
                    <a:pt x="8018" y="0"/>
                  </a:cubicBezTo>
                  <a:cubicBezTo>
                    <a:pt x="7994" y="283"/>
                    <a:pt x="7981" y="555"/>
                    <a:pt x="7957" y="827"/>
                  </a:cubicBezTo>
                  <a:cubicBezTo>
                    <a:pt x="7920" y="1306"/>
                    <a:pt x="7883" y="1785"/>
                    <a:pt x="7870" y="2254"/>
                  </a:cubicBezTo>
                  <a:cubicBezTo>
                    <a:pt x="7833" y="3451"/>
                    <a:pt x="7463" y="4573"/>
                    <a:pt x="7204" y="5716"/>
                  </a:cubicBezTo>
                  <a:cubicBezTo>
                    <a:pt x="7068" y="6293"/>
                    <a:pt x="7007" y="6881"/>
                    <a:pt x="7044" y="7447"/>
                  </a:cubicBezTo>
                  <a:cubicBezTo>
                    <a:pt x="7068" y="7991"/>
                    <a:pt x="7093" y="8535"/>
                    <a:pt x="7118" y="9102"/>
                  </a:cubicBezTo>
                  <a:cubicBezTo>
                    <a:pt x="6920" y="9058"/>
                    <a:pt x="6822" y="8949"/>
                    <a:pt x="6822" y="8721"/>
                  </a:cubicBezTo>
                  <a:cubicBezTo>
                    <a:pt x="6822" y="8187"/>
                    <a:pt x="6834" y="7654"/>
                    <a:pt x="6859" y="7109"/>
                  </a:cubicBezTo>
                  <a:cubicBezTo>
                    <a:pt x="6908" y="5912"/>
                    <a:pt x="6883" y="4725"/>
                    <a:pt x="6896" y="3506"/>
                  </a:cubicBezTo>
                  <a:cubicBezTo>
                    <a:pt x="6908" y="2820"/>
                    <a:pt x="6945" y="2123"/>
                    <a:pt x="6982" y="1426"/>
                  </a:cubicBezTo>
                  <a:cubicBezTo>
                    <a:pt x="6994" y="1306"/>
                    <a:pt x="7007" y="1176"/>
                    <a:pt x="6871" y="1067"/>
                  </a:cubicBezTo>
                  <a:cubicBezTo>
                    <a:pt x="6600" y="2308"/>
                    <a:pt x="6365" y="3549"/>
                    <a:pt x="6230" y="4790"/>
                  </a:cubicBezTo>
                  <a:cubicBezTo>
                    <a:pt x="6094" y="6042"/>
                    <a:pt x="6365" y="7218"/>
                    <a:pt x="6464" y="8416"/>
                  </a:cubicBezTo>
                  <a:cubicBezTo>
                    <a:pt x="6106" y="8252"/>
                    <a:pt x="5798" y="7763"/>
                    <a:pt x="5847" y="7349"/>
                  </a:cubicBezTo>
                  <a:cubicBezTo>
                    <a:pt x="6032" y="5814"/>
                    <a:pt x="5958" y="4290"/>
                    <a:pt x="6032" y="2722"/>
                  </a:cubicBezTo>
                  <a:cubicBezTo>
                    <a:pt x="6045" y="2548"/>
                    <a:pt x="6094" y="2352"/>
                    <a:pt x="6032" y="2188"/>
                  </a:cubicBezTo>
                  <a:cubicBezTo>
                    <a:pt x="5946" y="2177"/>
                    <a:pt x="5921" y="2254"/>
                    <a:pt x="5909" y="2308"/>
                  </a:cubicBezTo>
                  <a:cubicBezTo>
                    <a:pt x="5613" y="3462"/>
                    <a:pt x="5354" y="4616"/>
                    <a:pt x="5329" y="5781"/>
                  </a:cubicBezTo>
                  <a:cubicBezTo>
                    <a:pt x="5317" y="6227"/>
                    <a:pt x="5391" y="6641"/>
                    <a:pt x="5465" y="7066"/>
                  </a:cubicBezTo>
                  <a:cubicBezTo>
                    <a:pt x="5477" y="7153"/>
                    <a:pt x="5526" y="7262"/>
                    <a:pt x="5465" y="7338"/>
                  </a:cubicBezTo>
                  <a:cubicBezTo>
                    <a:pt x="5378" y="7425"/>
                    <a:pt x="5280" y="7381"/>
                    <a:pt x="5206" y="7327"/>
                  </a:cubicBezTo>
                  <a:cubicBezTo>
                    <a:pt x="3972" y="6587"/>
                    <a:pt x="2615" y="6456"/>
                    <a:pt x="1271" y="6423"/>
                  </a:cubicBezTo>
                  <a:cubicBezTo>
                    <a:pt x="1209" y="6423"/>
                    <a:pt x="1135" y="6391"/>
                    <a:pt x="1086" y="6478"/>
                  </a:cubicBezTo>
                  <a:cubicBezTo>
                    <a:pt x="1110" y="6598"/>
                    <a:pt x="1184" y="6576"/>
                    <a:pt x="1246" y="6598"/>
                  </a:cubicBezTo>
                  <a:cubicBezTo>
                    <a:pt x="2146" y="6815"/>
                    <a:pt x="3035" y="7120"/>
                    <a:pt x="3873" y="7556"/>
                  </a:cubicBezTo>
                  <a:cubicBezTo>
                    <a:pt x="4330" y="7784"/>
                    <a:pt x="4848" y="7730"/>
                    <a:pt x="5341" y="7763"/>
                  </a:cubicBezTo>
                  <a:cubicBezTo>
                    <a:pt x="5551" y="7773"/>
                    <a:pt x="5724" y="7817"/>
                    <a:pt x="5835" y="8046"/>
                  </a:cubicBezTo>
                  <a:cubicBezTo>
                    <a:pt x="5872" y="8122"/>
                    <a:pt x="5995" y="8144"/>
                    <a:pt x="5933" y="8263"/>
                  </a:cubicBezTo>
                  <a:cubicBezTo>
                    <a:pt x="5896" y="8350"/>
                    <a:pt x="5798" y="8340"/>
                    <a:pt x="5724" y="8329"/>
                  </a:cubicBezTo>
                  <a:cubicBezTo>
                    <a:pt x="5132" y="8307"/>
                    <a:pt x="4527" y="8296"/>
                    <a:pt x="3947" y="8252"/>
                  </a:cubicBezTo>
                  <a:cubicBezTo>
                    <a:pt x="3096" y="8198"/>
                    <a:pt x="2257" y="8263"/>
                    <a:pt x="1431" y="8350"/>
                  </a:cubicBezTo>
                  <a:cubicBezTo>
                    <a:pt x="962" y="8394"/>
                    <a:pt x="493" y="8383"/>
                    <a:pt x="0" y="8514"/>
                  </a:cubicBezTo>
                  <a:cubicBezTo>
                    <a:pt x="173" y="8699"/>
                    <a:pt x="345" y="8644"/>
                    <a:pt x="493" y="8655"/>
                  </a:cubicBezTo>
                  <a:cubicBezTo>
                    <a:pt x="1295" y="8742"/>
                    <a:pt x="2109" y="8797"/>
                    <a:pt x="2924" y="9025"/>
                  </a:cubicBezTo>
                  <a:cubicBezTo>
                    <a:pt x="3454" y="9178"/>
                    <a:pt x="3984" y="9036"/>
                    <a:pt x="4527" y="8938"/>
                  </a:cubicBezTo>
                  <a:cubicBezTo>
                    <a:pt x="4934" y="8862"/>
                    <a:pt x="5354" y="8786"/>
                    <a:pt x="5773" y="8677"/>
                  </a:cubicBezTo>
                  <a:cubicBezTo>
                    <a:pt x="6230" y="8557"/>
                    <a:pt x="6353" y="8601"/>
                    <a:pt x="6600" y="9134"/>
                  </a:cubicBezTo>
                  <a:cubicBezTo>
                    <a:pt x="4601" y="9243"/>
                    <a:pt x="2689" y="9526"/>
                    <a:pt x="851" y="10092"/>
                  </a:cubicBezTo>
                  <a:cubicBezTo>
                    <a:pt x="975" y="10201"/>
                    <a:pt x="1061" y="10169"/>
                    <a:pt x="1135" y="10169"/>
                  </a:cubicBezTo>
                  <a:cubicBezTo>
                    <a:pt x="1974" y="10136"/>
                    <a:pt x="2825" y="10092"/>
                    <a:pt x="3676" y="10060"/>
                  </a:cubicBezTo>
                  <a:cubicBezTo>
                    <a:pt x="4194" y="10038"/>
                    <a:pt x="4712" y="9820"/>
                    <a:pt x="5243" y="9700"/>
                  </a:cubicBezTo>
                  <a:cubicBezTo>
                    <a:pt x="5687" y="9592"/>
                    <a:pt x="6143" y="9483"/>
                    <a:pt x="6600" y="9385"/>
                  </a:cubicBezTo>
                  <a:cubicBezTo>
                    <a:pt x="6809" y="9341"/>
                    <a:pt x="7290" y="9700"/>
                    <a:pt x="7327" y="9918"/>
                  </a:cubicBezTo>
                  <a:cubicBezTo>
                    <a:pt x="7352" y="10092"/>
                    <a:pt x="7229" y="10092"/>
                    <a:pt x="7142" y="10103"/>
                  </a:cubicBezTo>
                  <a:cubicBezTo>
                    <a:pt x="6587" y="10179"/>
                    <a:pt x="6032" y="10267"/>
                    <a:pt x="5489" y="10354"/>
                  </a:cubicBezTo>
                  <a:cubicBezTo>
                    <a:pt x="4145" y="10582"/>
                    <a:pt x="2862" y="10996"/>
                    <a:pt x="1641" y="11475"/>
                  </a:cubicBezTo>
                  <a:cubicBezTo>
                    <a:pt x="1369" y="11584"/>
                    <a:pt x="1073" y="11638"/>
                    <a:pt x="814" y="11813"/>
                  </a:cubicBezTo>
                  <a:cubicBezTo>
                    <a:pt x="863" y="11954"/>
                    <a:pt x="925" y="11900"/>
                    <a:pt x="974" y="11889"/>
                  </a:cubicBezTo>
                  <a:cubicBezTo>
                    <a:pt x="1690" y="11780"/>
                    <a:pt x="2405" y="11595"/>
                    <a:pt x="3146" y="11595"/>
                  </a:cubicBezTo>
                  <a:cubicBezTo>
                    <a:pt x="4404" y="11595"/>
                    <a:pt x="5563" y="10844"/>
                    <a:pt x="6846" y="10517"/>
                  </a:cubicBezTo>
                  <a:cubicBezTo>
                    <a:pt x="7044" y="10462"/>
                    <a:pt x="7241" y="10386"/>
                    <a:pt x="7426" y="10310"/>
                  </a:cubicBezTo>
                  <a:cubicBezTo>
                    <a:pt x="7562" y="10256"/>
                    <a:pt x="7685" y="10267"/>
                    <a:pt x="7759" y="10375"/>
                  </a:cubicBezTo>
                  <a:cubicBezTo>
                    <a:pt x="7882" y="10550"/>
                    <a:pt x="8080" y="10637"/>
                    <a:pt x="8154" y="10898"/>
                  </a:cubicBezTo>
                  <a:cubicBezTo>
                    <a:pt x="7734" y="10942"/>
                    <a:pt x="7340" y="10985"/>
                    <a:pt x="6945" y="11029"/>
                  </a:cubicBezTo>
                  <a:cubicBezTo>
                    <a:pt x="6254" y="11094"/>
                    <a:pt x="5588" y="11268"/>
                    <a:pt x="4947" y="11529"/>
                  </a:cubicBezTo>
                  <a:cubicBezTo>
                    <a:pt x="3824" y="12008"/>
                    <a:pt x="2726" y="12313"/>
                    <a:pt x="1653" y="12618"/>
                  </a:cubicBezTo>
                  <a:cubicBezTo>
                    <a:pt x="1530" y="12651"/>
                    <a:pt x="1406" y="12694"/>
                    <a:pt x="1295" y="12727"/>
                  </a:cubicBezTo>
                  <a:cubicBezTo>
                    <a:pt x="1295" y="12760"/>
                    <a:pt x="1308" y="12792"/>
                    <a:pt x="1308" y="12836"/>
                  </a:cubicBezTo>
                  <a:cubicBezTo>
                    <a:pt x="1604" y="12792"/>
                    <a:pt x="1900" y="12760"/>
                    <a:pt x="2196" y="12705"/>
                  </a:cubicBezTo>
                  <a:cubicBezTo>
                    <a:pt x="2936" y="12553"/>
                    <a:pt x="3713" y="12455"/>
                    <a:pt x="4490" y="12455"/>
                  </a:cubicBezTo>
                  <a:cubicBezTo>
                    <a:pt x="5193" y="12455"/>
                    <a:pt x="5859" y="12183"/>
                    <a:pt x="6550" y="11932"/>
                  </a:cubicBezTo>
                  <a:cubicBezTo>
                    <a:pt x="7167" y="11715"/>
                    <a:pt x="7784" y="11497"/>
                    <a:pt x="8425" y="11312"/>
                  </a:cubicBezTo>
                  <a:cubicBezTo>
                    <a:pt x="8512" y="11290"/>
                    <a:pt x="8598" y="11279"/>
                    <a:pt x="8660" y="11333"/>
                  </a:cubicBezTo>
                  <a:cubicBezTo>
                    <a:pt x="8882" y="11540"/>
                    <a:pt x="9104" y="11736"/>
                    <a:pt x="9301" y="11954"/>
                  </a:cubicBezTo>
                  <a:cubicBezTo>
                    <a:pt x="9425" y="12096"/>
                    <a:pt x="9301" y="12150"/>
                    <a:pt x="9202" y="12172"/>
                  </a:cubicBezTo>
                  <a:cubicBezTo>
                    <a:pt x="8894" y="12226"/>
                    <a:pt x="8586" y="12281"/>
                    <a:pt x="8277" y="12335"/>
                  </a:cubicBezTo>
                  <a:cubicBezTo>
                    <a:pt x="7142" y="12531"/>
                    <a:pt x="6094" y="12977"/>
                    <a:pt x="5119" y="13587"/>
                  </a:cubicBezTo>
                  <a:cubicBezTo>
                    <a:pt x="4009" y="14295"/>
                    <a:pt x="2899" y="14774"/>
                    <a:pt x="1826" y="15264"/>
                  </a:cubicBezTo>
                  <a:cubicBezTo>
                    <a:pt x="1752" y="15296"/>
                    <a:pt x="1678" y="15296"/>
                    <a:pt x="1628" y="15405"/>
                  </a:cubicBezTo>
                  <a:cubicBezTo>
                    <a:pt x="1690" y="15503"/>
                    <a:pt x="1739" y="15449"/>
                    <a:pt x="1789" y="15438"/>
                  </a:cubicBezTo>
                  <a:cubicBezTo>
                    <a:pt x="2541" y="15198"/>
                    <a:pt x="3318" y="14970"/>
                    <a:pt x="4120" y="14774"/>
                  </a:cubicBezTo>
                  <a:cubicBezTo>
                    <a:pt x="4466" y="14687"/>
                    <a:pt x="4811" y="14632"/>
                    <a:pt x="5156" y="14578"/>
                  </a:cubicBezTo>
                  <a:cubicBezTo>
                    <a:pt x="5909" y="14458"/>
                    <a:pt x="6600" y="14066"/>
                    <a:pt x="7327" y="13674"/>
                  </a:cubicBezTo>
                  <a:cubicBezTo>
                    <a:pt x="8105" y="13250"/>
                    <a:pt x="8931" y="12879"/>
                    <a:pt x="9770" y="12520"/>
                  </a:cubicBezTo>
                  <a:cubicBezTo>
                    <a:pt x="9868" y="12477"/>
                    <a:pt x="9930" y="12520"/>
                    <a:pt x="9992" y="12575"/>
                  </a:cubicBezTo>
                  <a:cubicBezTo>
                    <a:pt x="10239" y="12792"/>
                    <a:pt x="10473" y="12999"/>
                    <a:pt x="10781" y="13271"/>
                  </a:cubicBezTo>
                  <a:cubicBezTo>
                    <a:pt x="9264" y="13718"/>
                    <a:pt x="7870" y="14208"/>
                    <a:pt x="6624" y="14948"/>
                  </a:cubicBezTo>
                  <a:cubicBezTo>
                    <a:pt x="5378" y="15699"/>
                    <a:pt x="4231" y="16494"/>
                    <a:pt x="3183" y="17376"/>
                  </a:cubicBezTo>
                  <a:cubicBezTo>
                    <a:pt x="3232" y="17506"/>
                    <a:pt x="3281" y="17452"/>
                    <a:pt x="3318" y="17441"/>
                  </a:cubicBezTo>
                  <a:cubicBezTo>
                    <a:pt x="4404" y="16940"/>
                    <a:pt x="5539" y="16505"/>
                    <a:pt x="6735" y="16069"/>
                  </a:cubicBezTo>
                  <a:cubicBezTo>
                    <a:pt x="7426" y="15819"/>
                    <a:pt x="8067" y="15329"/>
                    <a:pt x="8758" y="14904"/>
                  </a:cubicBezTo>
                  <a:cubicBezTo>
                    <a:pt x="9461" y="14458"/>
                    <a:pt x="10189" y="14033"/>
                    <a:pt x="10966" y="13631"/>
                  </a:cubicBezTo>
                  <a:cubicBezTo>
                    <a:pt x="11065" y="13576"/>
                    <a:pt x="11151" y="13544"/>
                    <a:pt x="11238" y="13631"/>
                  </a:cubicBezTo>
                  <a:cubicBezTo>
                    <a:pt x="11571" y="13914"/>
                    <a:pt x="11904" y="14197"/>
                    <a:pt x="12286" y="14513"/>
                  </a:cubicBezTo>
                  <a:cubicBezTo>
                    <a:pt x="10473" y="15068"/>
                    <a:pt x="8820" y="15710"/>
                    <a:pt x="7377" y="16690"/>
                  </a:cubicBezTo>
                  <a:cubicBezTo>
                    <a:pt x="5946" y="17670"/>
                    <a:pt x="4651" y="18748"/>
                    <a:pt x="3528" y="19923"/>
                  </a:cubicBezTo>
                  <a:cubicBezTo>
                    <a:pt x="3614" y="20043"/>
                    <a:pt x="3651" y="19978"/>
                    <a:pt x="3701" y="19956"/>
                  </a:cubicBezTo>
                  <a:cubicBezTo>
                    <a:pt x="4688" y="19401"/>
                    <a:pt x="5724" y="18867"/>
                    <a:pt x="6834" y="18388"/>
                  </a:cubicBezTo>
                  <a:cubicBezTo>
                    <a:pt x="7759" y="17996"/>
                    <a:pt x="8672" y="17419"/>
                    <a:pt x="9585" y="16733"/>
                  </a:cubicBezTo>
                  <a:cubicBezTo>
                    <a:pt x="10485" y="16058"/>
                    <a:pt x="11460" y="15449"/>
                    <a:pt x="12496" y="14883"/>
                  </a:cubicBezTo>
                  <a:cubicBezTo>
                    <a:pt x="12619" y="14817"/>
                    <a:pt x="12718" y="14817"/>
                    <a:pt x="12817" y="14915"/>
                  </a:cubicBezTo>
                  <a:cubicBezTo>
                    <a:pt x="12965" y="15057"/>
                    <a:pt x="13137" y="15166"/>
                    <a:pt x="13310" y="15275"/>
                  </a:cubicBezTo>
                  <a:cubicBezTo>
                    <a:pt x="13446" y="15362"/>
                    <a:pt x="13446" y="15438"/>
                    <a:pt x="13285" y="15525"/>
                  </a:cubicBezTo>
                  <a:cubicBezTo>
                    <a:pt x="12718" y="15819"/>
                    <a:pt x="12175" y="16135"/>
                    <a:pt x="11645" y="16450"/>
                  </a:cubicBezTo>
                  <a:cubicBezTo>
                    <a:pt x="11090" y="16788"/>
                    <a:pt x="10572" y="17158"/>
                    <a:pt x="10090" y="17561"/>
                  </a:cubicBezTo>
                  <a:cubicBezTo>
                    <a:pt x="9486" y="18073"/>
                    <a:pt x="8931" y="18617"/>
                    <a:pt x="8425" y="19216"/>
                  </a:cubicBezTo>
                  <a:cubicBezTo>
                    <a:pt x="7771" y="19989"/>
                    <a:pt x="7179" y="20773"/>
                    <a:pt x="6661" y="21600"/>
                  </a:cubicBezTo>
                  <a:lnTo>
                    <a:pt x="7512" y="21600"/>
                  </a:lnTo>
                  <a:cubicBezTo>
                    <a:pt x="7808" y="21350"/>
                    <a:pt x="8104" y="21110"/>
                    <a:pt x="8425" y="20881"/>
                  </a:cubicBezTo>
                  <a:cubicBezTo>
                    <a:pt x="9313" y="20239"/>
                    <a:pt x="10103" y="19368"/>
                    <a:pt x="10942" y="18421"/>
                  </a:cubicBezTo>
                  <a:cubicBezTo>
                    <a:pt x="11743" y="17517"/>
                    <a:pt x="12644" y="16690"/>
                    <a:pt x="13606" y="15895"/>
                  </a:cubicBezTo>
                  <a:cubicBezTo>
                    <a:pt x="13779" y="15754"/>
                    <a:pt x="14001" y="15743"/>
                    <a:pt x="14149" y="15873"/>
                  </a:cubicBezTo>
                  <a:cubicBezTo>
                    <a:pt x="14272" y="15982"/>
                    <a:pt x="14420" y="16058"/>
                    <a:pt x="14544" y="16146"/>
                  </a:cubicBezTo>
                  <a:cubicBezTo>
                    <a:pt x="14667" y="16233"/>
                    <a:pt x="14655" y="16331"/>
                    <a:pt x="14519" y="16418"/>
                  </a:cubicBezTo>
                  <a:cubicBezTo>
                    <a:pt x="13211" y="17223"/>
                    <a:pt x="12077" y="18236"/>
                    <a:pt x="10966" y="19118"/>
                  </a:cubicBezTo>
                  <a:cubicBezTo>
                    <a:pt x="10337" y="19619"/>
                    <a:pt x="9733" y="20130"/>
                    <a:pt x="9227" y="20773"/>
                  </a:cubicBezTo>
                  <a:cubicBezTo>
                    <a:pt x="9005" y="21056"/>
                    <a:pt x="8783" y="21328"/>
                    <a:pt x="8549" y="21589"/>
                  </a:cubicBezTo>
                  <a:lnTo>
                    <a:pt x="9745" y="21589"/>
                  </a:lnTo>
                  <a:cubicBezTo>
                    <a:pt x="9782" y="21567"/>
                    <a:pt x="9819" y="21546"/>
                    <a:pt x="9844" y="21513"/>
                  </a:cubicBezTo>
                  <a:cubicBezTo>
                    <a:pt x="10868" y="20805"/>
                    <a:pt x="11879" y="19913"/>
                    <a:pt x="12854" y="18791"/>
                  </a:cubicBezTo>
                  <a:cubicBezTo>
                    <a:pt x="13495" y="18051"/>
                    <a:pt x="14223" y="17376"/>
                    <a:pt x="14988" y="16723"/>
                  </a:cubicBezTo>
                  <a:cubicBezTo>
                    <a:pt x="15099" y="16635"/>
                    <a:pt x="15185" y="16603"/>
                    <a:pt x="15284" y="16668"/>
                  </a:cubicBezTo>
                  <a:cubicBezTo>
                    <a:pt x="15580" y="16864"/>
                    <a:pt x="15876" y="17049"/>
                    <a:pt x="16172" y="17245"/>
                  </a:cubicBezTo>
                  <a:cubicBezTo>
                    <a:pt x="16333" y="17289"/>
                    <a:pt x="16333" y="17343"/>
                    <a:pt x="16197" y="17408"/>
                  </a:cubicBezTo>
                  <a:close/>
                  <a:moveTo>
                    <a:pt x="16530" y="16614"/>
                  </a:moveTo>
                  <a:cubicBezTo>
                    <a:pt x="16777" y="15895"/>
                    <a:pt x="16962" y="15166"/>
                    <a:pt x="17209" y="14436"/>
                  </a:cubicBezTo>
                  <a:cubicBezTo>
                    <a:pt x="17320" y="14131"/>
                    <a:pt x="17332" y="13805"/>
                    <a:pt x="17542" y="13500"/>
                  </a:cubicBezTo>
                  <a:cubicBezTo>
                    <a:pt x="17542" y="13533"/>
                    <a:pt x="17554" y="13554"/>
                    <a:pt x="17542" y="13587"/>
                  </a:cubicBezTo>
                  <a:cubicBezTo>
                    <a:pt x="17431" y="14752"/>
                    <a:pt x="17357" y="15895"/>
                    <a:pt x="17320" y="17027"/>
                  </a:cubicBezTo>
                  <a:cubicBezTo>
                    <a:pt x="17320" y="17082"/>
                    <a:pt x="17307" y="17136"/>
                    <a:pt x="17295" y="17191"/>
                  </a:cubicBezTo>
                  <a:cubicBezTo>
                    <a:pt x="17270" y="17354"/>
                    <a:pt x="17196" y="17354"/>
                    <a:pt x="17073" y="17256"/>
                  </a:cubicBezTo>
                  <a:cubicBezTo>
                    <a:pt x="16937" y="17147"/>
                    <a:pt x="16789" y="17060"/>
                    <a:pt x="16629" y="16973"/>
                  </a:cubicBezTo>
                  <a:cubicBezTo>
                    <a:pt x="16493" y="16897"/>
                    <a:pt x="16468" y="16788"/>
                    <a:pt x="16530" y="16614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8284E382-9EF1-4EBC-8F04-8C4130B8A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979" y="1320996"/>
            <a:ext cx="6546737" cy="1500187"/>
          </a:xfrm>
          <a:noFill/>
          <a:ln w="19050">
            <a:solidFill>
              <a:srgbClr val="6EAB2C"/>
            </a:solidFill>
            <a:prstDash val="lgDashDot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n-US" sz="3200" b="1" dirty="0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2_ </a:t>
            </a:r>
            <a:r>
              <a:rPr lang="en-US" sz="3200" b="1" dirty="0" err="1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b="1" dirty="0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b="1" dirty="0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b="1" dirty="0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b="1" dirty="0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3200" b="1" dirty="0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200" b="1" dirty="0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200" b="1" dirty="0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200" b="1" dirty="0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200" b="1" dirty="0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b="1" dirty="0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200" b="1" dirty="0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b="1" dirty="0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D227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endParaRPr lang="en-US" sz="3200" b="1" dirty="0">
              <a:solidFill>
                <a:srgbClr val="D2273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F340480-F06E-429D-A49F-7C087969E911}"/>
              </a:ext>
            </a:extLst>
          </p:cNvPr>
          <p:cNvSpPr txBox="1"/>
          <p:nvPr/>
        </p:nvSpPr>
        <p:spPr>
          <a:xfrm>
            <a:off x="532263" y="3548418"/>
            <a:ext cx="64280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7E86AF-6C9C-4084-869F-47B2E3A0F8E7}"/>
              </a:ext>
            </a:extLst>
          </p:cNvPr>
          <p:cNvSpPr txBox="1"/>
          <p:nvPr/>
        </p:nvSpPr>
        <p:spPr>
          <a:xfrm>
            <a:off x="433707" y="2844190"/>
            <a:ext cx="690527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3200" dirty="0" err="1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dirty="0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dirty="0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dirty="0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dirty="0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dirty="0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3200" dirty="0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dirty="0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3200" dirty="0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dirty="0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40% Cu; 20% S </a:t>
            </a:r>
            <a:r>
              <a:rPr lang="en-US" sz="3200" dirty="0" err="1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40% O. </a:t>
            </a:r>
            <a:r>
              <a:rPr lang="en-US" sz="3200" dirty="0" err="1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200" dirty="0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200" dirty="0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200" dirty="0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CTHH </a:t>
            </a:r>
            <a:r>
              <a:rPr lang="en-US" sz="3200" dirty="0" err="1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dirty="0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dirty="0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dirty="0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3200" dirty="0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dirty="0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mol </a:t>
            </a:r>
            <a:r>
              <a:rPr lang="en-US" sz="3200" dirty="0" err="1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160 g/ mol.</a:t>
            </a:r>
          </a:p>
          <a:p>
            <a:pPr algn="just"/>
            <a:r>
              <a:rPr lang="en-US" sz="3200" dirty="0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Cho: Cu  = 64; S = 32; O = 16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905DE85-A1B0-4CDB-98F4-DA3EDCC75E29}"/>
              </a:ext>
            </a:extLst>
          </p:cNvPr>
          <p:cNvSpPr txBox="1"/>
          <p:nvPr/>
        </p:nvSpPr>
        <p:spPr>
          <a:xfrm>
            <a:off x="612979" y="5800147"/>
            <a:ext cx="39779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3200" dirty="0" err="1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200" dirty="0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3200" dirty="0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200" dirty="0">
                <a:solidFill>
                  <a:srgbClr val="76AB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035B729-33D0-405E-8DAC-EA5E55A6D9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603317">
            <a:off x="8801847" y="223660"/>
            <a:ext cx="2510518" cy="150018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D67C20E-1750-4B96-8500-AE4C8AF7A4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626668">
            <a:off x="10706187" y="2381750"/>
            <a:ext cx="1157597" cy="145085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5F09CAF-7EAA-4F7F-8600-77D328C00BB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324721">
            <a:off x="9529936" y="4277127"/>
            <a:ext cx="1249694" cy="1249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21586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500"/>
                            </p:stCondLst>
                            <p:childTnLst>
                              <p:par>
                                <p:cTn id="24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38FFD77C-F0DE-4771-85B1-88F60554352B}"/>
              </a:ext>
            </a:extLst>
          </p:cNvPr>
          <p:cNvSpPr txBox="1"/>
          <p:nvPr/>
        </p:nvSpPr>
        <p:spPr>
          <a:xfrm>
            <a:off x="320437" y="0"/>
            <a:ext cx="1141746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40% Cu; 20% S 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40% O. 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CTHH 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mol 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160 g/ mol.</a:t>
            </a:r>
          </a:p>
          <a:p>
            <a:pPr algn="just"/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Cho: Cu  = 64; S = 32; O = 16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3F33242-AB6C-4A8D-9005-CD3BDD0F5FF4}"/>
              </a:ext>
            </a:extLst>
          </p:cNvPr>
          <p:cNvSpPr txBox="1"/>
          <p:nvPr/>
        </p:nvSpPr>
        <p:spPr>
          <a:xfrm>
            <a:off x="320437" y="1969166"/>
            <a:ext cx="39779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50AF0AB-28E3-459F-973E-12F2CA4F7369}"/>
              </a:ext>
            </a:extLst>
          </p:cNvPr>
          <p:cNvCxnSpPr>
            <a:cxnSpLocks/>
          </p:cNvCxnSpPr>
          <p:nvPr/>
        </p:nvCxnSpPr>
        <p:spPr>
          <a:xfrm>
            <a:off x="6396840" y="1554480"/>
            <a:ext cx="0" cy="530352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8589F0D-11BB-4966-A49F-ACFF89DA1136}"/>
              </a:ext>
            </a:extLst>
          </p:cNvPr>
          <p:cNvSpPr txBox="1"/>
          <p:nvPr/>
        </p:nvSpPr>
        <p:spPr>
          <a:xfrm>
            <a:off x="320437" y="2553941"/>
            <a:ext cx="60764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mol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D4A36DD-21AD-4CF8-925A-EB5990FF2879}"/>
                  </a:ext>
                </a:extLst>
              </p:cNvPr>
              <p:cNvSpPr txBox="1"/>
              <p:nvPr/>
            </p:nvSpPr>
            <p:spPr>
              <a:xfrm>
                <a:off x="320436" y="3157390"/>
                <a:ext cx="4643842" cy="8013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en-US" sz="320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Cu</m:t>
                        </m:r>
                        <m: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32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160 .  </m:t>
                        </m:r>
                        <m: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40</m:t>
                        </m:r>
                      </m:num>
                      <m:den>
                        <m: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100</m:t>
                        </m:r>
                      </m:den>
                    </m:f>
                    <m:r>
                      <a:rPr lang="en-US" sz="3200" b="0" i="0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sz="32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64 ( g )</a:t>
                </a: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D4A36DD-21AD-4CF8-925A-EB5990FF28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436" y="3157390"/>
                <a:ext cx="4643842" cy="801310"/>
              </a:xfrm>
              <a:prstGeom prst="rect">
                <a:avLst/>
              </a:prstGeom>
              <a:blipFill>
                <a:blip r:embed="rId3"/>
                <a:stretch>
                  <a:fillRect b="-91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243EBC6-F348-423F-95A9-8EE802C71048}"/>
                  </a:ext>
                </a:extLst>
              </p:cNvPr>
              <p:cNvSpPr txBox="1"/>
              <p:nvPr/>
            </p:nvSpPr>
            <p:spPr>
              <a:xfrm>
                <a:off x="320439" y="4031269"/>
                <a:ext cx="4643842" cy="8013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en-US" sz="320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  <m: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32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160 .  </m:t>
                        </m:r>
                        <m: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20</m:t>
                        </m:r>
                      </m:num>
                      <m:den>
                        <m: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100</m:t>
                        </m:r>
                      </m:den>
                    </m:f>
                    <m:r>
                      <a:rPr lang="en-US" sz="3200" b="0" i="0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sz="32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32 ( g )</a:t>
                </a: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243EBC6-F348-423F-95A9-8EE802C710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439" y="4031269"/>
                <a:ext cx="4643842" cy="801310"/>
              </a:xfrm>
              <a:prstGeom prst="rect">
                <a:avLst/>
              </a:prstGeom>
              <a:blipFill>
                <a:blip r:embed="rId4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0C8C1A7-54CA-40BB-A6AB-C5A16C69FE21}"/>
                  </a:ext>
                </a:extLst>
              </p:cNvPr>
              <p:cNvSpPr txBox="1"/>
              <p:nvPr/>
            </p:nvSpPr>
            <p:spPr>
              <a:xfrm>
                <a:off x="320439" y="4832579"/>
                <a:ext cx="607640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en-US" sz="320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O</m:t>
                        </m:r>
                        <m: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32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32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  <m:r>
                      <a:rPr lang="en-US" sz="3200" b="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60 −( 64+32 )</m:t>
                    </m:r>
                    <m:r>
                      <a:rPr lang="en-US" sz="3200" b="0" i="0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sz="32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64 ( g )</a:t>
                </a: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0C8C1A7-54CA-40BB-A6AB-C5A16C69FE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439" y="4832579"/>
                <a:ext cx="6076401" cy="584775"/>
              </a:xfrm>
              <a:prstGeom prst="rect">
                <a:avLst/>
              </a:prstGeom>
              <a:blipFill>
                <a:blip r:embed="rId5"/>
                <a:stretch>
                  <a:fillRect t="-14583" r="-1305" b="-322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82169B02-FF28-4C32-88CC-A8D4DCA6CCFE}"/>
              </a:ext>
            </a:extLst>
          </p:cNvPr>
          <p:cNvSpPr txBox="1"/>
          <p:nvPr/>
        </p:nvSpPr>
        <p:spPr>
          <a:xfrm>
            <a:off x="6396840" y="1476723"/>
            <a:ext cx="568412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mol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mol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AD926FB-D666-4693-B34F-80162A207A7E}"/>
              </a:ext>
            </a:extLst>
          </p:cNvPr>
          <p:cNvSpPr txBox="1"/>
          <p:nvPr/>
        </p:nvSpPr>
        <p:spPr>
          <a:xfrm>
            <a:off x="320436" y="2553941"/>
            <a:ext cx="46438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mol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45058D8-4FCC-432B-82A6-B211C0AC6A8F}"/>
              </a:ext>
            </a:extLst>
          </p:cNvPr>
          <p:cNvSpPr txBox="1"/>
          <p:nvPr/>
        </p:nvSpPr>
        <p:spPr>
          <a:xfrm>
            <a:off x="6396840" y="1488529"/>
            <a:ext cx="56841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mol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A07786FE-0F65-4B82-A932-F0560A683EFD}"/>
                  </a:ext>
                </a:extLst>
              </p:cNvPr>
              <p:cNvSpPr txBox="1"/>
              <p:nvPr/>
            </p:nvSpPr>
            <p:spPr>
              <a:xfrm>
                <a:off x="7239126" y="2030614"/>
                <a:ext cx="3476699" cy="8013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en-US" sz="320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n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Cu</m:t>
                        </m:r>
                        <m: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32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64</m:t>
                        </m:r>
                      </m:num>
                      <m:den>
                        <m: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64</m:t>
                        </m:r>
                      </m:den>
                    </m:f>
                    <m:r>
                      <a:rPr lang="en-US" sz="3200" b="0" i="0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sz="32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 ( mol )</a:t>
                </a:r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A07786FE-0F65-4B82-A932-F0560A683E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126" y="2030614"/>
                <a:ext cx="3476699" cy="801310"/>
              </a:xfrm>
              <a:prstGeom prst="rect">
                <a:avLst/>
              </a:prstGeom>
              <a:blipFill>
                <a:blip r:embed="rId6"/>
                <a:stretch>
                  <a:fillRect r="-4211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0E35477-D73B-4CED-9169-9EEF8D68ED00}"/>
                  </a:ext>
                </a:extLst>
              </p:cNvPr>
              <p:cNvSpPr txBox="1"/>
              <p:nvPr/>
            </p:nvSpPr>
            <p:spPr>
              <a:xfrm>
                <a:off x="7239129" y="2904493"/>
                <a:ext cx="3476699" cy="8013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en-US" sz="320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n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  <m: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32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32</m:t>
                        </m:r>
                      </m:num>
                      <m:den>
                        <m: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32</m:t>
                        </m:r>
                      </m:den>
                    </m:f>
                    <m:r>
                      <a:rPr lang="en-US" sz="3200" b="0" i="0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sz="32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 ( mol )</a:t>
                </a:r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0E35477-D73B-4CED-9169-9EEF8D68ED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129" y="2904493"/>
                <a:ext cx="3476699" cy="801310"/>
              </a:xfrm>
              <a:prstGeom prst="rect">
                <a:avLst/>
              </a:prstGeom>
              <a:blipFill>
                <a:blip r:embed="rId7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09E5615-EA57-47E9-AA38-EEE01FA544DE}"/>
                  </a:ext>
                </a:extLst>
              </p:cNvPr>
              <p:cNvSpPr txBox="1"/>
              <p:nvPr/>
            </p:nvSpPr>
            <p:spPr>
              <a:xfrm>
                <a:off x="7239126" y="3778372"/>
                <a:ext cx="3476699" cy="8013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en-US" sz="320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n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O</m:t>
                        </m:r>
                        <m: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32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64</m:t>
                        </m:r>
                      </m:num>
                      <m:den>
                        <m: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16</m:t>
                        </m:r>
                      </m:den>
                    </m:f>
                    <m:r>
                      <a:rPr lang="en-US" sz="3200" b="0" i="0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sz="32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4 ( mol )</a:t>
                </a: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09E5615-EA57-47E9-AA38-EEE01FA544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126" y="3778372"/>
                <a:ext cx="3476699" cy="801310"/>
              </a:xfrm>
              <a:prstGeom prst="rect">
                <a:avLst/>
              </a:prstGeom>
              <a:blipFill>
                <a:blip r:embed="rId8"/>
                <a:stretch>
                  <a:fillRect b="-91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B1B9A430-74B7-40DA-BFD3-BE80AE8F9099}"/>
                  </a:ext>
                </a:extLst>
              </p:cNvPr>
              <p:cNvSpPr txBox="1"/>
              <p:nvPr/>
            </p:nvSpPr>
            <p:spPr>
              <a:xfrm>
                <a:off x="6320638" y="4586357"/>
                <a:ext cx="5684123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32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⟹</m:t>
                    </m:r>
                  </m:oMath>
                </a14:m>
                <a:r>
                  <a:rPr lang="en-US" sz="32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Trong</a:t>
                </a:r>
                <a:r>
                  <a:rPr lang="en-US" sz="32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u="sng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</a:t>
                </a:r>
                <a:r>
                  <a:rPr lang="en-US" sz="3200" u="sng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3200" u="sng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u="sng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tử</a:t>
                </a:r>
                <a:r>
                  <a:rPr lang="en-US" sz="3200" u="sng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hợp</a:t>
                </a:r>
                <a:r>
                  <a:rPr lang="en-US" sz="32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chất</a:t>
                </a:r>
                <a:r>
                  <a:rPr lang="en-US" sz="32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32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algn="ctr"/>
                <a:r>
                  <a:rPr lang="en-US" sz="32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Cu, 1 S </a:t>
                </a:r>
                <a:r>
                  <a:rPr lang="en-US" sz="32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32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4 O</a:t>
                </a:r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B1B9A430-74B7-40DA-BFD3-BE80AE8F90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0638" y="4586357"/>
                <a:ext cx="5684123" cy="1077218"/>
              </a:xfrm>
              <a:prstGeom prst="rect">
                <a:avLst/>
              </a:prstGeom>
              <a:blipFill>
                <a:blip r:embed="rId9"/>
                <a:stretch>
                  <a:fillRect t="-7910" r="-751" b="-169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11BEA6D-E50F-4618-9B84-268BB821EB13}"/>
                  </a:ext>
                </a:extLst>
              </p:cNvPr>
              <p:cNvSpPr txBox="1"/>
              <p:nvPr/>
            </p:nvSpPr>
            <p:spPr>
              <a:xfrm>
                <a:off x="6396839" y="5633889"/>
                <a:ext cx="590184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32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⟹</m:t>
                    </m:r>
                  </m:oMath>
                </a14:m>
                <a:r>
                  <a:rPr lang="en-US" sz="32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CTHH </a:t>
                </a:r>
                <a:r>
                  <a:rPr lang="en-US" sz="3200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32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hợp</a:t>
                </a:r>
                <a:r>
                  <a:rPr lang="en-US" sz="32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chất</a:t>
                </a:r>
                <a:r>
                  <a:rPr lang="en-US" sz="32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32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32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CuS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O</m:t>
                        </m:r>
                      </m:e>
                      <m:sub>
                        <m:r>
                          <a:rPr lang="en-US" sz="3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sub>
                    </m:sSub>
                  </m:oMath>
                </a14:m>
                <a:endParaRPr lang="en-US" sz="32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11BEA6D-E50F-4618-9B84-268BB821EB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6839" y="5633889"/>
                <a:ext cx="5901842" cy="584775"/>
              </a:xfrm>
              <a:prstGeom prst="rect">
                <a:avLst/>
              </a:prstGeom>
              <a:blipFill>
                <a:blip r:embed="rId10"/>
                <a:stretch>
                  <a:fillRect t="-14583" b="-322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722139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16" grpId="0"/>
      <p:bldP spid="17" grpId="0"/>
      <p:bldP spid="18" grpId="0"/>
      <p:bldP spid="20" grpId="0"/>
      <p:bldP spid="20" grpId="1"/>
      <p:bldP spid="22" grpId="0"/>
      <p:bldP spid="23" grpId="0"/>
      <p:bldP spid="24" grpId="0"/>
      <p:bldP spid="25" grpId="0"/>
      <p:bldP spid="27" grpId="0"/>
      <p:bldP spid="28" grpId="0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9E858FE-1FF6-4EEE-A236-9C6A9C7D6EB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 l="8294" t="5939" b="4022"/>
          <a:stretch/>
        </p:blipFill>
        <p:spPr>
          <a:xfrm>
            <a:off x="-1645921" y="0"/>
            <a:ext cx="6972581" cy="68580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F1E3B80-ED16-4DF6-8CDB-BE0D821B85C6}"/>
                  </a:ext>
                </a:extLst>
              </p:cNvPr>
              <p:cNvSpPr txBox="1"/>
              <p:nvPr/>
            </p:nvSpPr>
            <p:spPr>
              <a:xfrm>
                <a:off x="5460551" y="239936"/>
                <a:ext cx="5737579" cy="2062103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3200" dirty="0">
                    <a:solidFill>
                      <a:schemeClr val="bg2">
                        <a:lumMod val="2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1) </a:t>
                </a:r>
                <a:r>
                  <a:rPr lang="en-US" sz="3200" dirty="0" err="1">
                    <a:solidFill>
                      <a:schemeClr val="bg2">
                        <a:lumMod val="2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Tìm</a:t>
                </a:r>
                <a:r>
                  <a:rPr lang="en-US" sz="3200" dirty="0">
                    <a:solidFill>
                      <a:schemeClr val="bg2">
                        <a:lumMod val="2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chemeClr val="bg2">
                        <a:lumMod val="2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thành</a:t>
                </a:r>
                <a:r>
                  <a:rPr lang="en-US" sz="3200" dirty="0">
                    <a:solidFill>
                      <a:schemeClr val="bg2">
                        <a:lumMod val="2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chemeClr val="bg2">
                        <a:lumMod val="2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phần</a:t>
                </a:r>
                <a:r>
                  <a:rPr lang="en-US" sz="3200" dirty="0">
                    <a:solidFill>
                      <a:schemeClr val="bg2">
                        <a:lumMod val="2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chemeClr val="bg2">
                        <a:lumMod val="2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phần</a:t>
                </a:r>
                <a:r>
                  <a:rPr lang="en-US" sz="3200" dirty="0">
                    <a:solidFill>
                      <a:schemeClr val="bg2">
                        <a:lumMod val="2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chemeClr val="bg2">
                        <a:lumMod val="2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trăm</a:t>
                </a:r>
                <a:r>
                  <a:rPr lang="en-US" sz="3200" dirty="0">
                    <a:solidFill>
                      <a:schemeClr val="bg2">
                        <a:lumMod val="2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chemeClr val="bg2">
                        <a:lumMod val="2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theo</a:t>
                </a:r>
                <a:r>
                  <a:rPr lang="en-US" sz="3200" dirty="0">
                    <a:solidFill>
                      <a:schemeClr val="bg2">
                        <a:lumMod val="2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chemeClr val="bg2">
                        <a:lumMod val="2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khối</a:t>
                </a:r>
                <a:r>
                  <a:rPr lang="en-US" sz="3200" dirty="0">
                    <a:solidFill>
                      <a:schemeClr val="bg2">
                        <a:lumMod val="2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chemeClr val="bg2">
                        <a:lumMod val="2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lượng</a:t>
                </a:r>
                <a:r>
                  <a:rPr lang="en-US" sz="3200" dirty="0">
                    <a:solidFill>
                      <a:schemeClr val="bg2">
                        <a:lumMod val="2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chemeClr val="bg2">
                        <a:lumMod val="2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3200" dirty="0">
                    <a:solidFill>
                      <a:schemeClr val="bg2">
                        <a:lumMod val="2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chemeClr val="bg2">
                        <a:lumMod val="2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3200" dirty="0">
                    <a:solidFill>
                      <a:schemeClr val="bg2">
                        <a:lumMod val="2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chemeClr val="bg2">
                        <a:lumMod val="2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nguyên</a:t>
                </a:r>
                <a:r>
                  <a:rPr lang="en-US" sz="3200" dirty="0">
                    <a:solidFill>
                      <a:schemeClr val="bg2">
                        <a:lumMod val="2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chemeClr val="bg2">
                        <a:lumMod val="2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tố</a:t>
                </a:r>
                <a:r>
                  <a:rPr lang="en-US" sz="3200" dirty="0">
                    <a:solidFill>
                      <a:schemeClr val="bg2">
                        <a:lumMod val="2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chemeClr val="bg2">
                        <a:lumMod val="2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hóa</a:t>
                </a:r>
                <a:r>
                  <a:rPr lang="en-US" sz="3200" dirty="0">
                    <a:solidFill>
                      <a:schemeClr val="bg2">
                        <a:lumMod val="2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chemeClr val="bg2">
                        <a:lumMod val="2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học</a:t>
                </a:r>
                <a:r>
                  <a:rPr lang="en-US" sz="3200" dirty="0">
                    <a:solidFill>
                      <a:schemeClr val="bg2">
                        <a:lumMod val="2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chemeClr val="bg2">
                        <a:lumMod val="2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3200" dirty="0">
                    <a:solidFill>
                      <a:schemeClr val="bg2">
                        <a:lumMod val="2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chemeClr val="bg2">
                        <a:lumMod val="2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trong</a:t>
                </a:r>
                <a:r>
                  <a:rPr lang="en-US" sz="3200" dirty="0">
                    <a:solidFill>
                      <a:schemeClr val="bg2">
                        <a:lumMod val="2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chemeClr val="bg2">
                        <a:lumMod val="2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hợp</a:t>
                </a:r>
                <a:r>
                  <a:rPr lang="en-US" sz="3200" dirty="0">
                    <a:solidFill>
                      <a:schemeClr val="bg2">
                        <a:lumMod val="2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chemeClr val="bg2">
                        <a:lumMod val="2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chất</a:t>
                </a:r>
                <a:r>
                  <a:rPr lang="en-US" sz="3200" dirty="0">
                    <a:solidFill>
                      <a:schemeClr val="bg2">
                        <a:lumMod val="2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i="0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O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200" dirty="0">
                    <a:solidFill>
                      <a:schemeClr val="bg2">
                        <a:lumMod val="2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Cho: S = 32; O = 16</a:t>
                </a: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F1E3B80-ED16-4DF6-8CDB-BE0D821B85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0551" y="239936"/>
                <a:ext cx="5737579" cy="2062103"/>
              </a:xfrm>
              <a:prstGeom prst="rect">
                <a:avLst/>
              </a:prstGeom>
              <a:blipFill>
                <a:blip r:embed="rId5"/>
                <a:stretch>
                  <a:fillRect l="-2651" t="-3812" r="-2545" b="-7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21719FFE-BF72-45F7-B02D-6A01D162F09D}"/>
              </a:ext>
            </a:extLst>
          </p:cNvPr>
          <p:cNvSpPr txBox="1"/>
          <p:nvPr/>
        </p:nvSpPr>
        <p:spPr>
          <a:xfrm>
            <a:off x="7748788" y="2378354"/>
            <a:ext cx="1161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u="sng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3200" u="sng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33CC3A6-8291-4C2F-A1D8-6828FC959A25}"/>
              </a:ext>
            </a:extLst>
          </p:cNvPr>
          <p:cNvSpPr txBox="1"/>
          <p:nvPr/>
        </p:nvSpPr>
        <p:spPr>
          <a:xfrm>
            <a:off x="5149512" y="3060707"/>
            <a:ext cx="1433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E1789C8-0AA5-4DD7-BD8B-653F30CCD573}"/>
                  </a:ext>
                </a:extLst>
              </p:cNvPr>
              <p:cNvSpPr txBox="1"/>
              <p:nvPr/>
            </p:nvSpPr>
            <p:spPr>
              <a:xfrm>
                <a:off x="6349785" y="3114298"/>
                <a:ext cx="5606803" cy="6270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en-US" sz="320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sSub>
                          <m:sSubPr>
                            <m:ctrlPr>
                              <a:rPr lang="en-US" sz="3200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3200" b="0" i="0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SO</m:t>
                            </m:r>
                          </m:e>
                          <m:sub>
                            <m:r>
                              <a:rPr lang="en-US" sz="3200" b="0" i="0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32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32 + 16 . 2 = 64 ( g/mol )</a:t>
                </a: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E1789C8-0AA5-4DD7-BD8B-653F30CCD5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9785" y="3114298"/>
                <a:ext cx="5606803" cy="627095"/>
              </a:xfrm>
              <a:prstGeom prst="rect">
                <a:avLst/>
              </a:prstGeom>
              <a:blipFill>
                <a:blip r:embed="rId6"/>
                <a:stretch>
                  <a:fillRect t="-13592" r="-1197" b="-233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0B9212A-E0DC-479A-A6D2-D5F5634322E1}"/>
                  </a:ext>
                </a:extLst>
              </p:cNvPr>
              <p:cNvSpPr txBox="1"/>
              <p:nvPr/>
            </p:nvSpPr>
            <p:spPr>
              <a:xfrm>
                <a:off x="6289553" y="3797292"/>
                <a:ext cx="4643842" cy="8043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en-US" sz="320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%</m:t>
                        </m:r>
                        <m:r>
                          <m:rPr>
                            <m:sty m:val="p"/>
                          </m:rP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  <m: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32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32 .  100%</m:t>
                        </m:r>
                      </m:num>
                      <m:den>
                        <m: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64</m:t>
                        </m:r>
                      </m:den>
                    </m:f>
                    <m:r>
                      <a:rPr lang="en-US" sz="3200" b="0" i="0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sz="32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50 %</a:t>
                </a: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0B9212A-E0DC-479A-A6D2-D5F5634322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9553" y="3797292"/>
                <a:ext cx="4643842" cy="804387"/>
              </a:xfrm>
              <a:prstGeom prst="rect">
                <a:avLst/>
              </a:prstGeom>
              <a:blipFill>
                <a:blip r:embed="rId7"/>
                <a:stretch>
                  <a:fillRect b="-98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D1BE706-3822-418F-9502-42B85F548B8C}"/>
                  </a:ext>
                </a:extLst>
              </p:cNvPr>
              <p:cNvSpPr txBox="1"/>
              <p:nvPr/>
            </p:nvSpPr>
            <p:spPr>
              <a:xfrm>
                <a:off x="6289553" y="4752848"/>
                <a:ext cx="535591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en-US" sz="320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%</m:t>
                        </m:r>
                        <m:r>
                          <m:rPr>
                            <m:sty m:val="p"/>
                          </m:rP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O</m:t>
                        </m:r>
                        <m: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32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3200" b="0" i="0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100% −50%=</m:t>
                    </m:r>
                  </m:oMath>
                </a14:m>
                <a:r>
                  <a:rPr lang="en-US" sz="32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50%</a:t>
                </a: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D1BE706-3822-418F-9502-42B85F548B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9553" y="4752848"/>
                <a:ext cx="5355915" cy="584775"/>
              </a:xfrm>
              <a:prstGeom prst="rect">
                <a:avLst/>
              </a:prstGeom>
              <a:blipFill>
                <a:blip r:embed="rId8"/>
                <a:stretch>
                  <a:fillRect t="-14583" r="-228" b="-322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57A35DCA-A8A9-4ACC-9F65-BEAD04196433}"/>
              </a:ext>
            </a:extLst>
          </p:cNvPr>
          <p:cNvSpPr txBox="1"/>
          <p:nvPr/>
        </p:nvSpPr>
        <p:spPr>
          <a:xfrm>
            <a:off x="993870" y="1398415"/>
            <a:ext cx="3631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60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6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05105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/>
      <p:bldP spid="15" grpId="0"/>
      <p:bldP spid="17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9E858FE-1FF6-4EEE-A236-9C6A9C7D6EB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 l="8294" t="5939" b="4022"/>
          <a:stretch/>
        </p:blipFill>
        <p:spPr>
          <a:xfrm>
            <a:off x="-1645921" y="0"/>
            <a:ext cx="6972581" cy="68580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F1E3B80-ED16-4DF6-8CDB-BE0D821B85C6}"/>
              </a:ext>
            </a:extLst>
          </p:cNvPr>
          <p:cNvSpPr txBox="1"/>
          <p:nvPr/>
        </p:nvSpPr>
        <p:spPr>
          <a:xfrm>
            <a:off x="5460551" y="239936"/>
            <a:ext cx="5737579" cy="206210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en-US" sz="32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CuO</a:t>
            </a:r>
            <a:r>
              <a:rPr lang="en-US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Cho: Cu = 64; O = 16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1719FFE-BF72-45F7-B02D-6A01D162F09D}"/>
              </a:ext>
            </a:extLst>
          </p:cNvPr>
          <p:cNvSpPr txBox="1"/>
          <p:nvPr/>
        </p:nvSpPr>
        <p:spPr>
          <a:xfrm>
            <a:off x="7748788" y="2378354"/>
            <a:ext cx="1161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u="sng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3200" u="sng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33CC3A6-8291-4C2F-A1D8-6828FC959A25}"/>
              </a:ext>
            </a:extLst>
          </p:cNvPr>
          <p:cNvSpPr txBox="1"/>
          <p:nvPr/>
        </p:nvSpPr>
        <p:spPr>
          <a:xfrm>
            <a:off x="5149512" y="3060707"/>
            <a:ext cx="1433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E1789C8-0AA5-4DD7-BD8B-653F30CCD573}"/>
                  </a:ext>
                </a:extLst>
              </p:cNvPr>
              <p:cNvSpPr txBox="1"/>
              <p:nvPr/>
            </p:nvSpPr>
            <p:spPr>
              <a:xfrm>
                <a:off x="6349785" y="3114298"/>
                <a:ext cx="560680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en-US" sz="320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320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C</m:t>
                        </m:r>
                        <m:r>
                          <m:rPr>
                            <m:sty m:val="p"/>
                          </m:rP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uO</m:t>
                        </m:r>
                      </m:sub>
                    </m:sSub>
                  </m:oMath>
                </a14:m>
                <a:r>
                  <a:rPr lang="en-US" sz="32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64 + 16 = 80 ( g/mol )</a:t>
                </a: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E1789C8-0AA5-4DD7-BD8B-653F30CCD5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9785" y="3114298"/>
                <a:ext cx="5606803" cy="584775"/>
              </a:xfrm>
              <a:prstGeom prst="rect">
                <a:avLst/>
              </a:prstGeom>
              <a:blipFill>
                <a:blip r:embed="rId5"/>
                <a:stretch>
                  <a:fillRect t="-14583" b="-322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0B9212A-E0DC-479A-A6D2-D5F5634322E1}"/>
                  </a:ext>
                </a:extLst>
              </p:cNvPr>
              <p:cNvSpPr txBox="1"/>
              <p:nvPr/>
            </p:nvSpPr>
            <p:spPr>
              <a:xfrm>
                <a:off x="6289553" y="3797292"/>
                <a:ext cx="4643842" cy="8043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%</m:t>
                        </m:r>
                        <m:r>
                          <m:rPr>
                            <m:sty m:val="p"/>
                          </m:rP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Cu</m:t>
                        </m:r>
                        <m: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32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64</m:t>
                        </m:r>
                        <m: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.  100%</m:t>
                        </m:r>
                      </m:num>
                      <m:den>
                        <m: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  <m:r>
                          <a:rPr lang="en-US" sz="3200" b="0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den>
                    </m:f>
                    <m:r>
                      <a:rPr lang="en-US" sz="3200" b="0" i="0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sz="32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80 %</a:t>
                </a: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0B9212A-E0DC-479A-A6D2-D5F5634322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9553" y="3797292"/>
                <a:ext cx="4643842" cy="804387"/>
              </a:xfrm>
              <a:prstGeom prst="rect">
                <a:avLst/>
              </a:prstGeom>
              <a:blipFill>
                <a:blip r:embed="rId6"/>
                <a:stretch>
                  <a:fillRect b="-98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D1BE706-3822-418F-9502-42B85F548B8C}"/>
                  </a:ext>
                </a:extLst>
              </p:cNvPr>
              <p:cNvSpPr txBox="1"/>
              <p:nvPr/>
            </p:nvSpPr>
            <p:spPr>
              <a:xfrm>
                <a:off x="6289553" y="4752848"/>
                <a:ext cx="535591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%</m:t>
                        </m:r>
                        <m:r>
                          <m:rPr>
                            <m:sty m:val="p"/>
                          </m:rP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O</m:t>
                        </m:r>
                        <m:r>
                          <a:rPr lang="en-US" sz="3200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32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3200" b="0" i="0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100% −</m:t>
                    </m:r>
                    <m:r>
                      <a:rPr lang="en-US" sz="3200" b="0" i="0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8</m:t>
                    </m:r>
                    <m:r>
                      <a:rPr lang="en-US" sz="3200" b="0" i="0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0%=</m:t>
                    </m:r>
                  </m:oMath>
                </a14:m>
                <a:r>
                  <a:rPr lang="en-US" sz="32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20%</a:t>
                </a: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D1BE706-3822-418F-9502-42B85F548B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9553" y="4752848"/>
                <a:ext cx="5355915" cy="584775"/>
              </a:xfrm>
              <a:prstGeom prst="rect">
                <a:avLst/>
              </a:prstGeom>
              <a:blipFill>
                <a:blip r:embed="rId7"/>
                <a:stretch>
                  <a:fillRect t="-14583" r="-228" b="-322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57A35DCA-A8A9-4ACC-9F65-BEAD04196433}"/>
              </a:ext>
            </a:extLst>
          </p:cNvPr>
          <p:cNvSpPr txBox="1"/>
          <p:nvPr/>
        </p:nvSpPr>
        <p:spPr>
          <a:xfrm>
            <a:off x="993870" y="1398415"/>
            <a:ext cx="3631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60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6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6307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  <p:bldP spid="17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CB435-CC94-4A79-91D6-FFCD67E9C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250" y="3068002"/>
            <a:ext cx="12411710" cy="1392555"/>
          </a:xfrm>
        </p:spPr>
        <p:txBody>
          <a:bodyPr>
            <a:noAutofit/>
          </a:bodyPr>
          <a:lstStyle/>
          <a:p>
            <a:r>
              <a:rPr lang="en-US" sz="8800" dirty="0"/>
              <a:t>Thank You! &amp; Goodbye…</a:t>
            </a:r>
          </a:p>
        </p:txBody>
      </p:sp>
    </p:spTree>
    <p:extLst>
      <p:ext uri="{BB962C8B-B14F-4D97-AF65-F5344CB8AC3E}">
        <p14:creationId xmlns:p14="http://schemas.microsoft.com/office/powerpoint/2010/main" val="4803561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3454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3454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PresentationGO">
  <a:themeElements>
    <a:clrScheme name="PGO - Pastel Leaves">
      <a:dk1>
        <a:srgbClr val="000000"/>
      </a:dk1>
      <a:lt1>
        <a:srgbClr val="FEFEEE"/>
      </a:lt1>
      <a:dk2>
        <a:srgbClr val="5E5E5E"/>
      </a:dk2>
      <a:lt2>
        <a:srgbClr val="FEFEEE"/>
      </a:lt2>
      <a:accent1>
        <a:srgbClr val="F8A870"/>
      </a:accent1>
      <a:accent2>
        <a:srgbClr val="FBDF7F"/>
      </a:accent2>
      <a:accent3>
        <a:srgbClr val="FAC4B5"/>
      </a:accent3>
      <a:accent4>
        <a:srgbClr val="9BD4BA"/>
      </a:accent4>
      <a:accent5>
        <a:srgbClr val="AB93BE"/>
      </a:accent5>
      <a:accent6>
        <a:srgbClr val="7384D0"/>
      </a:accent6>
      <a:hlink>
        <a:srgbClr val="0000FF"/>
      </a:hlink>
      <a:folHlink>
        <a:srgbClr val="FF00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8F02AA67-67B0-4B1E-8629-F4ABA8148EE1}" vid="{50A29113-54FC-44C3-89A6-D83BCACD8DDE}"/>
    </a:ext>
  </a:extLst>
</a:theme>
</file>

<file path=ppt/theme/theme2.xml><?xml version="1.0" encoding="utf-8"?>
<a:theme xmlns:a="http://schemas.openxmlformats.org/drawingml/2006/main" name="Designed by PresentationG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8F02AA67-67B0-4B1E-8629-F4ABA8148EE1}" vid="{A428E037-79E7-4E93-8D2B-E0CE7D49504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HOA 8 - BAI 21</Template>
  <TotalTime>164</TotalTime>
  <Words>719</Words>
  <Application>Microsoft Office PowerPoint</Application>
  <PresentationFormat>Widescreen</PresentationFormat>
  <Paragraphs>64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Open Sans</vt:lpstr>
      <vt:lpstr>Times New Roman</vt:lpstr>
      <vt:lpstr>PresentationGO</vt:lpstr>
      <vt:lpstr>Designed by PresentationGO</vt:lpstr>
      <vt:lpstr>BÀI 21</vt:lpstr>
      <vt:lpstr>1_ Biết CTHH của hợp chất, hãy xác định thành phần phần trăm theo khối lượng các nguyên tố trong hợp chất.</vt:lpstr>
      <vt:lpstr>PowerPoint Presentation</vt:lpstr>
      <vt:lpstr>2_ Biết thành phần các nguyên tố, hãy xác định công thức hóa học của hợp chất</vt:lpstr>
      <vt:lpstr>PowerPoint Presentation</vt:lpstr>
      <vt:lpstr>PowerPoint Presentation</vt:lpstr>
      <vt:lpstr>PowerPoint Presentation</vt:lpstr>
      <vt:lpstr>Thank You! &amp; Goodbye…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21</dc:title>
  <dc:creator>lengocquynhtram2014@gmail.com</dc:creator>
  <dc:description>© Copyright PresentationGo.com</dc:description>
  <cp:lastModifiedBy>lengocquynhtram2014@gmail.com</cp:lastModifiedBy>
  <cp:revision>5</cp:revision>
  <dcterms:created xsi:type="dcterms:W3CDTF">2021-12-15T03:37:23Z</dcterms:created>
  <dcterms:modified xsi:type="dcterms:W3CDTF">2021-12-15T08:43:35Z</dcterms:modified>
  <cp:category>Templates</cp:category>
</cp:coreProperties>
</file>